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faea25fa7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9e98a331d424c"/>
  </p:sldMasterIdLst>
  <p:sldIdLst>
    <p:sldId xmlns:r="http://schemas.openxmlformats.org/officeDocument/2006/relationships" id="256" r:id="R0e7f3d2aeb7c4390"/>
    <p:sldId xmlns:r="http://schemas.openxmlformats.org/officeDocument/2006/relationships" id="257" r:id="R5c6867468ba040cd"/>
    <p:sldId xmlns:r="http://schemas.openxmlformats.org/officeDocument/2006/relationships" id="258" r:id="R108ff4aa97f74fe5"/>
    <p:sldId xmlns:r="http://schemas.openxmlformats.org/officeDocument/2006/relationships" id="259" r:id="Ra2ad679a82754216"/>
    <p:sldId xmlns:r="http://schemas.openxmlformats.org/officeDocument/2006/relationships" id="260" r:id="R9acc3a8d03ac4836"/>
    <p:sldId xmlns:r="http://schemas.openxmlformats.org/officeDocument/2006/relationships" id="261" r:id="Rcb4bd4e49be44ebc"/>
    <p:sldId xmlns:r="http://schemas.openxmlformats.org/officeDocument/2006/relationships" id="262" r:id="R2d8ee9c59e54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9e98a331d424c" /><Relationship Type="http://schemas.openxmlformats.org/officeDocument/2006/relationships/slide" Target="/ppt/slides/slide1.xml" Id="R0e7f3d2aeb7c4390" /><Relationship Type="http://schemas.openxmlformats.org/officeDocument/2006/relationships/slide" Target="/ppt/slides/slide2.xml" Id="R5c6867468ba040cd" /><Relationship Type="http://schemas.openxmlformats.org/officeDocument/2006/relationships/slide" Target="/ppt/slides/slide3.xml" Id="R108ff4aa97f74fe5" /><Relationship Type="http://schemas.openxmlformats.org/officeDocument/2006/relationships/slide" Target="/ppt/slides/slide4.xml" Id="Ra2ad679a82754216" /><Relationship Type="http://schemas.openxmlformats.org/officeDocument/2006/relationships/slide" Target="/ppt/slides/slide5.xml" Id="R9acc3a8d03ac4836" /><Relationship Type="http://schemas.openxmlformats.org/officeDocument/2006/relationships/slide" Target="/ppt/slides/slide6.xml" Id="Rcb4bd4e49be44ebc" /><Relationship Type="http://schemas.openxmlformats.org/officeDocument/2006/relationships/slide" Target="/ppt/slides/slide7.xml" Id="R2d8ee9c59e54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9fcb4ff33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d563d7f5b462d" /><Relationship Type="http://schemas.openxmlformats.org/officeDocument/2006/relationships/theme" Target="/ppt/slideMasters/theme/theme1.xml" Id="Ra5374f84a1484a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d563d7f5b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7ce01fbc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aad8abf646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ee848426847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6bf52f08d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7c1e73db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0f54ddd34e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7ba496ef8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