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ce0b1b034847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c037e76bff49f7"/>
  </p:sldMasterIdLst>
  <p:sldIdLst>
    <p:sldId xmlns:r="http://schemas.openxmlformats.org/officeDocument/2006/relationships" id="256" r:id="R738f6f2f20d74dd3"/>
    <p:sldId xmlns:r="http://schemas.openxmlformats.org/officeDocument/2006/relationships" id="257" r:id="R04f57239ab4c42fa"/>
    <p:sldId xmlns:r="http://schemas.openxmlformats.org/officeDocument/2006/relationships" id="258" r:id="Rb3e85bcc836e4d60"/>
    <p:sldId xmlns:r="http://schemas.openxmlformats.org/officeDocument/2006/relationships" id="259" r:id="R2d8b384deeb84874"/>
    <p:sldId xmlns:r="http://schemas.openxmlformats.org/officeDocument/2006/relationships" id="260" r:id="R2bef2d93f07e4ddd"/>
    <p:sldId xmlns:r="http://schemas.openxmlformats.org/officeDocument/2006/relationships" id="261" r:id="R0418604f9120492e"/>
    <p:sldId xmlns:r="http://schemas.openxmlformats.org/officeDocument/2006/relationships" id="262" r:id="Rffee6fab7d4045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c037e76bff49f7" /><Relationship Type="http://schemas.openxmlformats.org/officeDocument/2006/relationships/slide" Target="/ppt/slides/slide1.xml" Id="R738f6f2f20d74dd3" /><Relationship Type="http://schemas.openxmlformats.org/officeDocument/2006/relationships/slide" Target="/ppt/slides/slide2.xml" Id="R04f57239ab4c42fa" /><Relationship Type="http://schemas.openxmlformats.org/officeDocument/2006/relationships/slide" Target="/ppt/slides/slide3.xml" Id="Rb3e85bcc836e4d60" /><Relationship Type="http://schemas.openxmlformats.org/officeDocument/2006/relationships/slide" Target="/ppt/slides/slide4.xml" Id="R2d8b384deeb84874" /><Relationship Type="http://schemas.openxmlformats.org/officeDocument/2006/relationships/slide" Target="/ppt/slides/slide5.xml" Id="R2bef2d93f07e4ddd" /><Relationship Type="http://schemas.openxmlformats.org/officeDocument/2006/relationships/slide" Target="/ppt/slides/slide6.xml" Id="R0418604f9120492e" /><Relationship Type="http://schemas.openxmlformats.org/officeDocument/2006/relationships/slide" Target="/ppt/slides/slide7.xml" Id="Rffee6fab7d4045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1d9246b6184b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cea3daf4a45ec" /><Relationship Type="http://schemas.openxmlformats.org/officeDocument/2006/relationships/theme" Target="/ppt/slideMasters/theme/theme1.xml" Id="R24b5c7598ee049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8cea3daf4a45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75ac8e47346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cb58588bd4f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0e15e3af049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fac44a4874b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cf17a16aa4e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f93b3c3f140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861edd6f146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KOMPETANSE AS ble etablert [år] og holder til i Lunde.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13 677 896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1 348 616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2 596 240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1883 MOH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3825 Lunde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