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c94ad392924c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68decb6d544f01"/>
  </p:sldMasterIdLst>
  <p:sldIdLst>
    <p:sldId xmlns:r="http://schemas.openxmlformats.org/officeDocument/2006/relationships" id="256" r:id="Ra3c1808919794252"/>
    <p:sldId xmlns:r="http://schemas.openxmlformats.org/officeDocument/2006/relationships" id="257" r:id="Rda1df696f43f4abb"/>
    <p:sldId xmlns:r="http://schemas.openxmlformats.org/officeDocument/2006/relationships" id="258" r:id="R4cdf1f06fb414c56"/>
    <p:sldId xmlns:r="http://schemas.openxmlformats.org/officeDocument/2006/relationships" id="259" r:id="Ra91f3541f81e426d"/>
    <p:sldId xmlns:r="http://schemas.openxmlformats.org/officeDocument/2006/relationships" id="260" r:id="Rbfb19d88124b49c0"/>
    <p:sldId xmlns:r="http://schemas.openxmlformats.org/officeDocument/2006/relationships" id="261" r:id="R78ea9d93457043a6"/>
    <p:sldId xmlns:r="http://schemas.openxmlformats.org/officeDocument/2006/relationships" id="262" r:id="R3e7616d8f8cc47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68decb6d544f01" /><Relationship Type="http://schemas.openxmlformats.org/officeDocument/2006/relationships/slide" Target="/ppt/slides/slide1.xml" Id="Ra3c1808919794252" /><Relationship Type="http://schemas.openxmlformats.org/officeDocument/2006/relationships/slide" Target="/ppt/slides/slide2.xml" Id="Rda1df696f43f4abb" /><Relationship Type="http://schemas.openxmlformats.org/officeDocument/2006/relationships/slide" Target="/ppt/slides/slide3.xml" Id="R4cdf1f06fb414c56" /><Relationship Type="http://schemas.openxmlformats.org/officeDocument/2006/relationships/slide" Target="/ppt/slides/slide4.xml" Id="Ra91f3541f81e426d" /><Relationship Type="http://schemas.openxmlformats.org/officeDocument/2006/relationships/slide" Target="/ppt/slides/slide5.xml" Id="Rbfb19d88124b49c0" /><Relationship Type="http://schemas.openxmlformats.org/officeDocument/2006/relationships/slide" Target="/ppt/slides/slide6.xml" Id="R78ea9d93457043a6" /><Relationship Type="http://schemas.openxmlformats.org/officeDocument/2006/relationships/slide" Target="/ppt/slides/slide7.xml" Id="R3e7616d8f8cc47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003ca871bd43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0a44465544633" /><Relationship Type="http://schemas.openxmlformats.org/officeDocument/2006/relationships/theme" Target="/ppt/slideMasters/theme/theme1.xml" Id="R12909d81b12241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a0a444655446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2afe296104b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aa82aac8747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b3290468140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4b2881fdc46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0834908404a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d3a8d8a3a4d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4ac5a7ef649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MUNTHE-DAHL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MUNTHE-DAHL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MUNTHE-DAHL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MUNTHE-DAHL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MUNTHE-DAHL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MUNTHE-DAHL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1 871 555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2 036 112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3 826 747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MUNTHE-DAHL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OSKAR MUNTHE-DAHL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MUNTHE-DAHL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Oskar Munthe-Dahl, Raschs vei 102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924 445 521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MUNTHE-DAHL INVEST AS</a:t>
            </a:r>
          </a:p>
        </p:txBody>
      </p:sp>
    </p:spTree>
  </p:cSld>
  <p:clrMapOvr>
    <a:masterClrMapping xmlns:a="http://schemas.openxmlformats.org/drawingml/2006/main"/>
  </p:clrMapOvr>
</p:sld>
</file>