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624658c6ad42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0f3333dce84f68"/>
  </p:sldMasterIdLst>
  <p:sldIdLst>
    <p:sldId xmlns:r="http://schemas.openxmlformats.org/officeDocument/2006/relationships" id="256" r:id="R7e8180eadeef45ce"/>
    <p:sldId xmlns:r="http://schemas.openxmlformats.org/officeDocument/2006/relationships" id="257" r:id="R5302494a394f43e0"/>
    <p:sldId xmlns:r="http://schemas.openxmlformats.org/officeDocument/2006/relationships" id="258" r:id="R2f42ea49e65441f9"/>
    <p:sldId xmlns:r="http://schemas.openxmlformats.org/officeDocument/2006/relationships" id="259" r:id="R773dec03df174d95"/>
    <p:sldId xmlns:r="http://schemas.openxmlformats.org/officeDocument/2006/relationships" id="260" r:id="R77e91b08aa2e4a05"/>
    <p:sldId xmlns:r="http://schemas.openxmlformats.org/officeDocument/2006/relationships" id="261" r:id="R869a8e09a50542a3"/>
    <p:sldId xmlns:r="http://schemas.openxmlformats.org/officeDocument/2006/relationships" id="262" r:id="R584be6639bb64f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0f3333dce84f68" /><Relationship Type="http://schemas.openxmlformats.org/officeDocument/2006/relationships/slide" Target="/ppt/slides/slide1.xml" Id="R7e8180eadeef45ce" /><Relationship Type="http://schemas.openxmlformats.org/officeDocument/2006/relationships/slide" Target="/ppt/slides/slide2.xml" Id="R5302494a394f43e0" /><Relationship Type="http://schemas.openxmlformats.org/officeDocument/2006/relationships/slide" Target="/ppt/slides/slide3.xml" Id="R2f42ea49e65441f9" /><Relationship Type="http://schemas.openxmlformats.org/officeDocument/2006/relationships/slide" Target="/ppt/slides/slide4.xml" Id="R773dec03df174d95" /><Relationship Type="http://schemas.openxmlformats.org/officeDocument/2006/relationships/slide" Target="/ppt/slides/slide5.xml" Id="R77e91b08aa2e4a05" /><Relationship Type="http://schemas.openxmlformats.org/officeDocument/2006/relationships/slide" Target="/ppt/slides/slide6.xml" Id="R869a8e09a50542a3" /><Relationship Type="http://schemas.openxmlformats.org/officeDocument/2006/relationships/slide" Target="/ppt/slides/slide7.xml" Id="R584be6639bb64f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bbb1294f6f4d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3ee2d85a1478e" /><Relationship Type="http://schemas.openxmlformats.org/officeDocument/2006/relationships/theme" Target="/ppt/slideMasters/theme/theme1.xml" Id="R6cdfda0b4deb45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73ee2d85a147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06823987e44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4c2505ee549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8aca8f5fd43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ec76e22c44c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f80367bf847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e3f320cf14f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90e8f19fa4a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MUNTHE-DAHL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MUNTHE-DAHL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1 871 555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2 036 112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3 826 747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MUNTHE-DAHL OSKAR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Oskar Munthe-Dahl, Raschs vei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924 445 521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