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ff7797fd944e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ae648f1e60428d"/>
  </p:sldMasterIdLst>
  <p:sldIdLst>
    <p:sldId xmlns:r="http://schemas.openxmlformats.org/officeDocument/2006/relationships" id="256" r:id="R39d998d825dd40c5"/>
    <p:sldId xmlns:r="http://schemas.openxmlformats.org/officeDocument/2006/relationships" id="257" r:id="R518c99efbbdc4236"/>
    <p:sldId xmlns:r="http://schemas.openxmlformats.org/officeDocument/2006/relationships" id="258" r:id="R3270b95f26774019"/>
    <p:sldId xmlns:r="http://schemas.openxmlformats.org/officeDocument/2006/relationships" id="259" r:id="R7354e944311d4d4a"/>
    <p:sldId xmlns:r="http://schemas.openxmlformats.org/officeDocument/2006/relationships" id="260" r:id="Rac977b3cec4742fd"/>
    <p:sldId xmlns:r="http://schemas.openxmlformats.org/officeDocument/2006/relationships" id="261" r:id="Rf0dfc64bb0c74b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ae648f1e60428d" /><Relationship Type="http://schemas.openxmlformats.org/officeDocument/2006/relationships/slide" Target="/ppt/slides/slide1.xml" Id="R39d998d825dd40c5" /><Relationship Type="http://schemas.openxmlformats.org/officeDocument/2006/relationships/slide" Target="/ppt/slides/slide2.xml" Id="R518c99efbbdc4236" /><Relationship Type="http://schemas.openxmlformats.org/officeDocument/2006/relationships/slide" Target="/ppt/slides/slide3.xml" Id="R3270b95f26774019" /><Relationship Type="http://schemas.openxmlformats.org/officeDocument/2006/relationships/slide" Target="/ppt/slides/slide4.xml" Id="R7354e944311d4d4a" /><Relationship Type="http://schemas.openxmlformats.org/officeDocument/2006/relationships/slide" Target="/ppt/slides/slide5.xml" Id="Rac977b3cec4742fd" /><Relationship Type="http://schemas.openxmlformats.org/officeDocument/2006/relationships/slide" Target="/ppt/slides/slide6.xml" Id="Rf0dfc64bb0c74b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a81dde4b94f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bcb8a403d4b46" /><Relationship Type="http://schemas.openxmlformats.org/officeDocument/2006/relationships/theme" Target="/ppt/slideMasters/theme/theme1.xml" Id="R8fde4c56267442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dbcb8a403d4b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a39eba49847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af7324a1a41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cae2f04fe46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0eded187641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cc88f64cd4f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aa84b27d844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LOADIT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1 923 225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