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85a41e9f049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535abdd244bd3"/>
  </p:sldMasterIdLst>
  <p:sldIdLst>
    <p:sldId xmlns:r="http://schemas.openxmlformats.org/officeDocument/2006/relationships" id="256" r:id="Rface073db5ad4a9a"/>
    <p:sldId xmlns:r="http://schemas.openxmlformats.org/officeDocument/2006/relationships" id="257" r:id="R13a8f82fcad44d2c"/>
    <p:sldId xmlns:r="http://schemas.openxmlformats.org/officeDocument/2006/relationships" id="258" r:id="Rf41468a7dd304a5c"/>
    <p:sldId xmlns:r="http://schemas.openxmlformats.org/officeDocument/2006/relationships" id="259" r:id="R1d80b5ee660d406f"/>
    <p:sldId xmlns:r="http://schemas.openxmlformats.org/officeDocument/2006/relationships" id="260" r:id="R3c3d91f5d9624018"/>
    <p:sldId xmlns:r="http://schemas.openxmlformats.org/officeDocument/2006/relationships" id="261" r:id="Rf5e1599fe62445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535abdd244bd3" /><Relationship Type="http://schemas.openxmlformats.org/officeDocument/2006/relationships/slide" Target="/ppt/slides/slide1.xml" Id="Rface073db5ad4a9a" /><Relationship Type="http://schemas.openxmlformats.org/officeDocument/2006/relationships/slide" Target="/ppt/slides/slide2.xml" Id="R13a8f82fcad44d2c" /><Relationship Type="http://schemas.openxmlformats.org/officeDocument/2006/relationships/slide" Target="/ppt/slides/slide3.xml" Id="Rf41468a7dd304a5c" /><Relationship Type="http://schemas.openxmlformats.org/officeDocument/2006/relationships/slide" Target="/ppt/slides/slide4.xml" Id="R1d80b5ee660d406f" /><Relationship Type="http://schemas.openxmlformats.org/officeDocument/2006/relationships/slide" Target="/ppt/slides/slide5.xml" Id="R3c3d91f5d9624018" /><Relationship Type="http://schemas.openxmlformats.org/officeDocument/2006/relationships/slide" Target="/ppt/slides/slide6.xml" Id="Rf5e1599fe62445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faffd49b740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769e5928846e3" /><Relationship Type="http://schemas.openxmlformats.org/officeDocument/2006/relationships/theme" Target="/ppt/slideMasters/theme/theme1.xml" Id="R0a66ef051f48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769e5928846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f60b6b4f143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56f49670d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6de5502c04a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a185285c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1fae8a4af45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9eb2f762142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