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b134d5b93044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27869017454ab9"/>
  </p:sldMasterIdLst>
  <p:sldIdLst>
    <p:sldId xmlns:r="http://schemas.openxmlformats.org/officeDocument/2006/relationships" id="256" r:id="R8554e879ea7e4c4b"/>
    <p:sldId xmlns:r="http://schemas.openxmlformats.org/officeDocument/2006/relationships" id="257" r:id="Rf0adc2153fbb405d"/>
    <p:sldId xmlns:r="http://schemas.openxmlformats.org/officeDocument/2006/relationships" id="258" r:id="R5c4d9be8f08b4739"/>
    <p:sldId xmlns:r="http://schemas.openxmlformats.org/officeDocument/2006/relationships" id="259" r:id="R9f588b66fb6f456f"/>
    <p:sldId xmlns:r="http://schemas.openxmlformats.org/officeDocument/2006/relationships" id="260" r:id="R083a91d870754428"/>
    <p:sldId xmlns:r="http://schemas.openxmlformats.org/officeDocument/2006/relationships" id="261" r:id="R094136e6cecb4c49"/>
    <p:sldId xmlns:r="http://schemas.openxmlformats.org/officeDocument/2006/relationships" id="262" r:id="Rd88ff214ea6046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27869017454ab9" /><Relationship Type="http://schemas.openxmlformats.org/officeDocument/2006/relationships/slide" Target="/ppt/slides/slide1.xml" Id="R8554e879ea7e4c4b" /><Relationship Type="http://schemas.openxmlformats.org/officeDocument/2006/relationships/slide" Target="/ppt/slides/slide2.xml" Id="Rf0adc2153fbb405d" /><Relationship Type="http://schemas.openxmlformats.org/officeDocument/2006/relationships/slide" Target="/ppt/slides/slide3.xml" Id="R5c4d9be8f08b4739" /><Relationship Type="http://schemas.openxmlformats.org/officeDocument/2006/relationships/slide" Target="/ppt/slides/slide4.xml" Id="R9f588b66fb6f456f" /><Relationship Type="http://schemas.openxmlformats.org/officeDocument/2006/relationships/slide" Target="/ppt/slides/slide5.xml" Id="R083a91d870754428" /><Relationship Type="http://schemas.openxmlformats.org/officeDocument/2006/relationships/slide" Target="/ppt/slides/slide6.xml" Id="R094136e6cecb4c49" /><Relationship Type="http://schemas.openxmlformats.org/officeDocument/2006/relationships/slide" Target="/ppt/slides/slide7.xml" Id="Rd88ff214ea6046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191688cdf24fa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38e07bcff6445b" /><Relationship Type="http://schemas.openxmlformats.org/officeDocument/2006/relationships/theme" Target="/ppt/slideMasters/theme/theme1.xml" Id="Rb55486f519a249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38e07bcff644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057936fb1c48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13037ad7e84e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de1050277743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63ad2e899e43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7bfe6da7534b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94474abe7545e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77c325497e48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BAMM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BAMM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BAMM INVEST AS ble etablert [år] og holder til i Sandvika.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BAMM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BAMM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BAMM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−119 590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1 238 036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42 905 114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42 905 114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BAMM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 ANNIKEN B HERSTRØM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BAMM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Solhaugveien 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1337 Sandvika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924 414 715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BAMM INVEST AS</a:t>
            </a:r>
          </a:p>
        </p:txBody>
      </p:sp>
    </p:spTree>
  </p:cSld>
  <p:clrMapOvr>
    <a:masterClrMapping xmlns:a="http://schemas.openxmlformats.org/drawingml/2006/main"/>
  </p:clrMapOvr>
</p:sld>
</file>