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88f346645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2acc62ad84367"/>
  </p:sldMasterIdLst>
  <p:sldIdLst>
    <p:sldId xmlns:r="http://schemas.openxmlformats.org/officeDocument/2006/relationships" id="256" r:id="R71e744f99d774abf"/>
    <p:sldId xmlns:r="http://schemas.openxmlformats.org/officeDocument/2006/relationships" id="257" r:id="Rd1394547a5a44b3f"/>
    <p:sldId xmlns:r="http://schemas.openxmlformats.org/officeDocument/2006/relationships" id="258" r:id="R20f2747e10d04718"/>
    <p:sldId xmlns:r="http://schemas.openxmlformats.org/officeDocument/2006/relationships" id="259" r:id="R3ab2bb5ef9c241d4"/>
    <p:sldId xmlns:r="http://schemas.openxmlformats.org/officeDocument/2006/relationships" id="260" r:id="R5fd33e791ea84ef2"/>
    <p:sldId xmlns:r="http://schemas.openxmlformats.org/officeDocument/2006/relationships" id="261" r:id="R2c7bec5417d54e07"/>
    <p:sldId xmlns:r="http://schemas.openxmlformats.org/officeDocument/2006/relationships" id="262" r:id="Ra00fd6d9137540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2acc62ad84367" /><Relationship Type="http://schemas.openxmlformats.org/officeDocument/2006/relationships/slide" Target="/ppt/slides/slide1.xml" Id="R71e744f99d774abf" /><Relationship Type="http://schemas.openxmlformats.org/officeDocument/2006/relationships/slide" Target="/ppt/slides/slide2.xml" Id="Rd1394547a5a44b3f" /><Relationship Type="http://schemas.openxmlformats.org/officeDocument/2006/relationships/slide" Target="/ppt/slides/slide3.xml" Id="R20f2747e10d04718" /><Relationship Type="http://schemas.openxmlformats.org/officeDocument/2006/relationships/slide" Target="/ppt/slides/slide4.xml" Id="R3ab2bb5ef9c241d4" /><Relationship Type="http://schemas.openxmlformats.org/officeDocument/2006/relationships/slide" Target="/ppt/slides/slide5.xml" Id="R5fd33e791ea84ef2" /><Relationship Type="http://schemas.openxmlformats.org/officeDocument/2006/relationships/slide" Target="/ppt/slides/slide6.xml" Id="R2c7bec5417d54e07" /><Relationship Type="http://schemas.openxmlformats.org/officeDocument/2006/relationships/slide" Target="/ppt/slides/slide7.xml" Id="Ra00fd6d9137540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364b44f8940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a5a041d14e47" /><Relationship Type="http://schemas.openxmlformats.org/officeDocument/2006/relationships/theme" Target="/ppt/slideMasters/theme/theme1.xml" Id="R8bef14b4d912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ea5a041d1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391d5cc08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40ba085747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bb5f4d0e43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8fc27fb547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d1546bd34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6d35e390641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8c2b422984a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6 830 755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MELLBYE FREDRIK SKARBØVIK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Mellbye, Cort Adelers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924 379 847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FYN AS</a:t>
            </a:r>
          </a:p>
        </p:txBody>
      </p:sp>
    </p:spTree>
  </p:cSld>
  <p:clrMapOvr>
    <a:masterClrMapping xmlns:a="http://schemas.openxmlformats.org/drawingml/2006/main"/>
  </p:clrMapOvr>
</p:sld>
</file>