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aa4b24ba2440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a82d6b003c4641"/>
  </p:sldMasterIdLst>
  <p:sldIdLst>
    <p:sldId xmlns:r="http://schemas.openxmlformats.org/officeDocument/2006/relationships" id="256" r:id="Re02bf43bd4ee4127"/>
    <p:sldId xmlns:r="http://schemas.openxmlformats.org/officeDocument/2006/relationships" id="257" r:id="R0250c0507c9a43e6"/>
    <p:sldId xmlns:r="http://schemas.openxmlformats.org/officeDocument/2006/relationships" id="258" r:id="R6e87212986ab4cd7"/>
    <p:sldId xmlns:r="http://schemas.openxmlformats.org/officeDocument/2006/relationships" id="259" r:id="R65f2d0334f2c4451"/>
    <p:sldId xmlns:r="http://schemas.openxmlformats.org/officeDocument/2006/relationships" id="260" r:id="R8ffc93b6f31f4398"/>
    <p:sldId xmlns:r="http://schemas.openxmlformats.org/officeDocument/2006/relationships" id="261" r:id="R859420700ce24adc"/>
    <p:sldId xmlns:r="http://schemas.openxmlformats.org/officeDocument/2006/relationships" id="262" r:id="R95c2a2e911fd49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a82d6b003c4641" /><Relationship Type="http://schemas.openxmlformats.org/officeDocument/2006/relationships/slide" Target="/ppt/slides/slide1.xml" Id="Re02bf43bd4ee4127" /><Relationship Type="http://schemas.openxmlformats.org/officeDocument/2006/relationships/slide" Target="/ppt/slides/slide2.xml" Id="R0250c0507c9a43e6" /><Relationship Type="http://schemas.openxmlformats.org/officeDocument/2006/relationships/slide" Target="/ppt/slides/slide3.xml" Id="R6e87212986ab4cd7" /><Relationship Type="http://schemas.openxmlformats.org/officeDocument/2006/relationships/slide" Target="/ppt/slides/slide4.xml" Id="R65f2d0334f2c4451" /><Relationship Type="http://schemas.openxmlformats.org/officeDocument/2006/relationships/slide" Target="/ppt/slides/slide5.xml" Id="R8ffc93b6f31f4398" /><Relationship Type="http://schemas.openxmlformats.org/officeDocument/2006/relationships/slide" Target="/ppt/slides/slide6.xml" Id="R859420700ce24adc" /><Relationship Type="http://schemas.openxmlformats.org/officeDocument/2006/relationships/slide" Target="/ppt/slides/slide7.xml" Id="R95c2a2e911fd49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76f84ae1a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7986f2028496c" /><Relationship Type="http://schemas.openxmlformats.org/officeDocument/2006/relationships/theme" Target="/ppt/slideMasters/theme/theme1.xml" Id="R00af1dac24bc47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e7986f202849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06f74662d4c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8da9aae8b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002e0424940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5fe07eb5840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d80e911214a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2baca293349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d8c43d6e749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FLADELAND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FLADELAND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FLADELAND NO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FLADELAND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FLADELAND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FLADELAND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FLADELAND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FLADELAND INVEST APS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FLADELAND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924 374 047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FLADELAND NO AS</a:t>
            </a:r>
          </a:p>
        </p:txBody>
      </p:sp>
    </p:spTree>
  </p:cSld>
  <p:clrMapOvr>
    <a:masterClrMapping xmlns:a="http://schemas.openxmlformats.org/drawingml/2006/main"/>
  </p:clrMapOvr>
</p:sld>
</file>