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f177c1bc6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e915762f44e28"/>
  </p:sldMasterIdLst>
  <p:sldIdLst>
    <p:sldId xmlns:r="http://schemas.openxmlformats.org/officeDocument/2006/relationships" id="256" r:id="Rc1d29570ff5a4ca0"/>
    <p:sldId xmlns:r="http://schemas.openxmlformats.org/officeDocument/2006/relationships" id="257" r:id="Rda95f2eeb6f544c2"/>
    <p:sldId xmlns:r="http://schemas.openxmlformats.org/officeDocument/2006/relationships" id="258" r:id="R28814a90c3a0495f"/>
    <p:sldId xmlns:r="http://schemas.openxmlformats.org/officeDocument/2006/relationships" id="259" r:id="R9394a4ada5714439"/>
    <p:sldId xmlns:r="http://schemas.openxmlformats.org/officeDocument/2006/relationships" id="260" r:id="R6f5651ffa5ce4056"/>
    <p:sldId xmlns:r="http://schemas.openxmlformats.org/officeDocument/2006/relationships" id="261" r:id="Rb4eff13ed2214c21"/>
    <p:sldId xmlns:r="http://schemas.openxmlformats.org/officeDocument/2006/relationships" id="262" r:id="Rb39534889eca43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e915762f44e28" /><Relationship Type="http://schemas.openxmlformats.org/officeDocument/2006/relationships/slide" Target="/ppt/slides/slide1.xml" Id="Rc1d29570ff5a4ca0" /><Relationship Type="http://schemas.openxmlformats.org/officeDocument/2006/relationships/slide" Target="/ppt/slides/slide2.xml" Id="Rda95f2eeb6f544c2" /><Relationship Type="http://schemas.openxmlformats.org/officeDocument/2006/relationships/slide" Target="/ppt/slides/slide3.xml" Id="R28814a90c3a0495f" /><Relationship Type="http://schemas.openxmlformats.org/officeDocument/2006/relationships/slide" Target="/ppt/slides/slide4.xml" Id="R9394a4ada5714439" /><Relationship Type="http://schemas.openxmlformats.org/officeDocument/2006/relationships/slide" Target="/ppt/slides/slide5.xml" Id="R6f5651ffa5ce4056" /><Relationship Type="http://schemas.openxmlformats.org/officeDocument/2006/relationships/slide" Target="/ppt/slides/slide6.xml" Id="Rb4eff13ed2214c21" /><Relationship Type="http://schemas.openxmlformats.org/officeDocument/2006/relationships/slide" Target="/ppt/slides/slide7.xml" Id="Rb39534889eca43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a491ab4bd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74d0bf6664585" /><Relationship Type="http://schemas.openxmlformats.org/officeDocument/2006/relationships/theme" Target="/ppt/slideMasters/theme/theme1.xml" Id="R76c3e7ab1fd2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174d0bf666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c7f75d8fb4e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971688fdc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21f75910e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69fc019d0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7ecec8845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4fb1e7fde48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4caa13a1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 BLOM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BLOM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Ørsnesalleen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924 367 237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 BLOM AS</a:t>
            </a:r>
          </a:p>
        </p:txBody>
      </p:sp>
    </p:spTree>
  </p:cSld>
  <p:clrMapOvr>
    <a:masterClrMapping xmlns:a="http://schemas.openxmlformats.org/drawingml/2006/main"/>
  </p:clrMapOvr>
</p:sld>
</file>