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97fcdb419d4b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e47823a00e4cfe"/>
  </p:sldMasterIdLst>
  <p:sldIdLst>
    <p:sldId xmlns:r="http://schemas.openxmlformats.org/officeDocument/2006/relationships" id="256" r:id="Rf3ce0265f08341e8"/>
    <p:sldId xmlns:r="http://schemas.openxmlformats.org/officeDocument/2006/relationships" id="257" r:id="Rcb1ceb6fc720416d"/>
    <p:sldId xmlns:r="http://schemas.openxmlformats.org/officeDocument/2006/relationships" id="258" r:id="R7962566661a74b96"/>
    <p:sldId xmlns:r="http://schemas.openxmlformats.org/officeDocument/2006/relationships" id="259" r:id="Ra507043768154df9"/>
    <p:sldId xmlns:r="http://schemas.openxmlformats.org/officeDocument/2006/relationships" id="260" r:id="Re2f11cccb532479f"/>
    <p:sldId xmlns:r="http://schemas.openxmlformats.org/officeDocument/2006/relationships" id="261" r:id="R4e63cee17af7401e"/>
    <p:sldId xmlns:r="http://schemas.openxmlformats.org/officeDocument/2006/relationships" id="262" r:id="R3458eb64550544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e47823a00e4cfe" /><Relationship Type="http://schemas.openxmlformats.org/officeDocument/2006/relationships/slide" Target="/ppt/slides/slide1.xml" Id="Rf3ce0265f08341e8" /><Relationship Type="http://schemas.openxmlformats.org/officeDocument/2006/relationships/slide" Target="/ppt/slides/slide2.xml" Id="Rcb1ceb6fc720416d" /><Relationship Type="http://schemas.openxmlformats.org/officeDocument/2006/relationships/slide" Target="/ppt/slides/slide3.xml" Id="R7962566661a74b96" /><Relationship Type="http://schemas.openxmlformats.org/officeDocument/2006/relationships/slide" Target="/ppt/slides/slide4.xml" Id="Ra507043768154df9" /><Relationship Type="http://schemas.openxmlformats.org/officeDocument/2006/relationships/slide" Target="/ppt/slides/slide5.xml" Id="Re2f11cccb532479f" /><Relationship Type="http://schemas.openxmlformats.org/officeDocument/2006/relationships/slide" Target="/ppt/slides/slide6.xml" Id="R4e63cee17af7401e" /><Relationship Type="http://schemas.openxmlformats.org/officeDocument/2006/relationships/slide" Target="/ppt/slides/slide7.xml" Id="R3458eb64550544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ee62c84204e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51bd8c8374c2d" /><Relationship Type="http://schemas.openxmlformats.org/officeDocument/2006/relationships/theme" Target="/ppt/slideMasters/theme/theme1.xml" Id="Rdbe26dc9a2ae44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f51bd8c8374c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508d3ca144e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eb4cd92284a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d8355a50c4f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71c516b2c41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efd277f194f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468434ff044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9106dd3c449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MK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MK BYGGSERVICE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−73 859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−142 164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KOKK MIHKEL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Ringkollen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MK BYGGSERVICE AS</a:t>
            </a:r>
          </a:p>
        </p:txBody>
      </p:sp>
    </p:spTree>
  </p:cSld>
  <p:clrMapOvr>
    <a:masterClrMapping xmlns:a="http://schemas.openxmlformats.org/drawingml/2006/main"/>
  </p:clrMapOvr>
</p:sld>
</file>