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858583570e42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299d5bc0174505"/>
  </p:sldMasterIdLst>
  <p:sldIdLst>
    <p:sldId xmlns:r="http://schemas.openxmlformats.org/officeDocument/2006/relationships" id="256" r:id="R0b081ab6e82b4d38"/>
    <p:sldId xmlns:r="http://schemas.openxmlformats.org/officeDocument/2006/relationships" id="257" r:id="R84c9ca4c50ab4351"/>
    <p:sldId xmlns:r="http://schemas.openxmlformats.org/officeDocument/2006/relationships" id="258" r:id="R84f2ebc7dada4039"/>
    <p:sldId xmlns:r="http://schemas.openxmlformats.org/officeDocument/2006/relationships" id="259" r:id="R8d4b8f4124aa4cc1"/>
    <p:sldId xmlns:r="http://schemas.openxmlformats.org/officeDocument/2006/relationships" id="260" r:id="Re3fc5c757596479b"/>
    <p:sldId xmlns:r="http://schemas.openxmlformats.org/officeDocument/2006/relationships" id="261" r:id="Ra60fb3ef99ac4517"/>
    <p:sldId xmlns:r="http://schemas.openxmlformats.org/officeDocument/2006/relationships" id="262" r:id="Rabd7cf483d3f40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299d5bc0174505" /><Relationship Type="http://schemas.openxmlformats.org/officeDocument/2006/relationships/slide" Target="/ppt/slides/slide1.xml" Id="R0b081ab6e82b4d38" /><Relationship Type="http://schemas.openxmlformats.org/officeDocument/2006/relationships/slide" Target="/ppt/slides/slide2.xml" Id="R84c9ca4c50ab4351" /><Relationship Type="http://schemas.openxmlformats.org/officeDocument/2006/relationships/slide" Target="/ppt/slides/slide3.xml" Id="R84f2ebc7dada4039" /><Relationship Type="http://schemas.openxmlformats.org/officeDocument/2006/relationships/slide" Target="/ppt/slides/slide4.xml" Id="R8d4b8f4124aa4cc1" /><Relationship Type="http://schemas.openxmlformats.org/officeDocument/2006/relationships/slide" Target="/ppt/slides/slide5.xml" Id="Re3fc5c757596479b" /><Relationship Type="http://schemas.openxmlformats.org/officeDocument/2006/relationships/slide" Target="/ppt/slides/slide6.xml" Id="Ra60fb3ef99ac4517" /><Relationship Type="http://schemas.openxmlformats.org/officeDocument/2006/relationships/slide" Target="/ppt/slides/slide7.xml" Id="Rabd7cf483d3f40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272a7e7fb848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e68fe6a304e99" /><Relationship Type="http://schemas.openxmlformats.org/officeDocument/2006/relationships/theme" Target="/ppt/slideMasters/theme/theme1.xml" Id="R5f499a8ea0e644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ee68fe6a304e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09b60868641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246f3a0ac41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3951cb33a4c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2190c277c4d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df1e975a746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5388a002741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a36a496ae47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CYRUS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CYRUS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−503 288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1 563 047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2 235 694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GGC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RIDGEHAVEN VENTURES II AS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CYRUS FOUNDERS AS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WALUMANI PARTNERS AS  –  12,4 %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SIMENSEN &amp; DØTRE AS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CYRUS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924 314 028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CYRUS AS</a:t>
            </a:r>
          </a:p>
        </p:txBody>
      </p:sp>
    </p:spTree>
  </p:cSld>
  <p:clrMapOvr>
    <a:masterClrMapping xmlns:a="http://schemas.openxmlformats.org/drawingml/2006/main"/>
  </p:clrMapOvr>
</p:sld>
</file>