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e270c3dc13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253fd4d4d4625"/>
  </p:sldMasterIdLst>
  <p:sldIdLst>
    <p:sldId xmlns:r="http://schemas.openxmlformats.org/officeDocument/2006/relationships" id="256" r:id="R80082e4d6d2a4825"/>
    <p:sldId xmlns:r="http://schemas.openxmlformats.org/officeDocument/2006/relationships" id="257" r:id="Rdd77842de82f40cf"/>
    <p:sldId xmlns:r="http://schemas.openxmlformats.org/officeDocument/2006/relationships" id="258" r:id="R69ead11be50b4ab7"/>
    <p:sldId xmlns:r="http://schemas.openxmlformats.org/officeDocument/2006/relationships" id="259" r:id="R98e08dc50cec4160"/>
    <p:sldId xmlns:r="http://schemas.openxmlformats.org/officeDocument/2006/relationships" id="260" r:id="R93c1b3808a0746ac"/>
    <p:sldId xmlns:r="http://schemas.openxmlformats.org/officeDocument/2006/relationships" id="261" r:id="Rd6c635d914864473"/>
    <p:sldId xmlns:r="http://schemas.openxmlformats.org/officeDocument/2006/relationships" id="262" r:id="Re8a9acaf806e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253fd4d4d4625" /><Relationship Type="http://schemas.openxmlformats.org/officeDocument/2006/relationships/slide" Target="/ppt/slides/slide1.xml" Id="R80082e4d6d2a4825" /><Relationship Type="http://schemas.openxmlformats.org/officeDocument/2006/relationships/slide" Target="/ppt/slides/slide2.xml" Id="Rdd77842de82f40cf" /><Relationship Type="http://schemas.openxmlformats.org/officeDocument/2006/relationships/slide" Target="/ppt/slides/slide3.xml" Id="R69ead11be50b4ab7" /><Relationship Type="http://schemas.openxmlformats.org/officeDocument/2006/relationships/slide" Target="/ppt/slides/slide4.xml" Id="R98e08dc50cec4160" /><Relationship Type="http://schemas.openxmlformats.org/officeDocument/2006/relationships/slide" Target="/ppt/slides/slide5.xml" Id="R93c1b3808a0746ac" /><Relationship Type="http://schemas.openxmlformats.org/officeDocument/2006/relationships/slide" Target="/ppt/slides/slide6.xml" Id="Rd6c635d914864473" /><Relationship Type="http://schemas.openxmlformats.org/officeDocument/2006/relationships/slide" Target="/ppt/slides/slide7.xml" Id="Re8a9acaf806e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00c53987a4e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b3a89c5c04f4f" /><Relationship Type="http://schemas.openxmlformats.org/officeDocument/2006/relationships/theme" Target="/ppt/slideMasters/theme/theme1.xml" Id="R39acf98f91fc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b3a89c5c0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204ee5719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d13caea1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44f38051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9a1342587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b59e0c293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b5c7a08ca4a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74fb398aa4d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