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f9d134cdb5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5da8a05f684656"/>
  </p:sldMasterIdLst>
  <p:sldIdLst>
    <p:sldId xmlns:r="http://schemas.openxmlformats.org/officeDocument/2006/relationships" id="256" r:id="Rfeb649e20dc94843"/>
    <p:sldId xmlns:r="http://schemas.openxmlformats.org/officeDocument/2006/relationships" id="257" r:id="Rd0823bb09d4645f5"/>
    <p:sldId xmlns:r="http://schemas.openxmlformats.org/officeDocument/2006/relationships" id="258" r:id="R30ae42b9e5dd4ec9"/>
    <p:sldId xmlns:r="http://schemas.openxmlformats.org/officeDocument/2006/relationships" id="259" r:id="R05406f5fbae54b82"/>
    <p:sldId xmlns:r="http://schemas.openxmlformats.org/officeDocument/2006/relationships" id="260" r:id="Rda95780562fd4bd7"/>
    <p:sldId xmlns:r="http://schemas.openxmlformats.org/officeDocument/2006/relationships" id="261" r:id="Re8438ad036734d04"/>
    <p:sldId xmlns:r="http://schemas.openxmlformats.org/officeDocument/2006/relationships" id="262" r:id="R2c573edc6424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da8a05f684656" /><Relationship Type="http://schemas.openxmlformats.org/officeDocument/2006/relationships/slide" Target="/ppt/slides/slide1.xml" Id="Rfeb649e20dc94843" /><Relationship Type="http://schemas.openxmlformats.org/officeDocument/2006/relationships/slide" Target="/ppt/slides/slide2.xml" Id="Rd0823bb09d4645f5" /><Relationship Type="http://schemas.openxmlformats.org/officeDocument/2006/relationships/slide" Target="/ppt/slides/slide3.xml" Id="R30ae42b9e5dd4ec9" /><Relationship Type="http://schemas.openxmlformats.org/officeDocument/2006/relationships/slide" Target="/ppt/slides/slide4.xml" Id="R05406f5fbae54b82" /><Relationship Type="http://schemas.openxmlformats.org/officeDocument/2006/relationships/slide" Target="/ppt/slides/slide5.xml" Id="Rda95780562fd4bd7" /><Relationship Type="http://schemas.openxmlformats.org/officeDocument/2006/relationships/slide" Target="/ppt/slides/slide6.xml" Id="Re8438ad036734d04" /><Relationship Type="http://schemas.openxmlformats.org/officeDocument/2006/relationships/slide" Target="/ppt/slides/slide7.xml" Id="R2c573edc6424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cca0ee5cf4a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1cce392204dee" /><Relationship Type="http://schemas.openxmlformats.org/officeDocument/2006/relationships/theme" Target="/ppt/slideMasters/theme/theme1.xml" Id="R9d7f578fb4e048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1cce392204d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e1806d901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9bde1d2df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6588f444140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5e6aacd34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9e12d216d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4e5856dda40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02374bda848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EIT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 ENGINEERING AS ble etablert [år] og holder til i Bjordal.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1 235 655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KNUTSSØN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KNUTSSØN SILJE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Fagerneset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5962 Bjordal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fredrik@eitengineering.no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www.eitengineering.no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924 293 713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