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046e9260c41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1f5c6538a40f8"/>
  </p:sldMasterIdLst>
  <p:sldIdLst>
    <p:sldId xmlns:r="http://schemas.openxmlformats.org/officeDocument/2006/relationships" id="256" r:id="R12a73edb9ce1401b"/>
    <p:sldId xmlns:r="http://schemas.openxmlformats.org/officeDocument/2006/relationships" id="257" r:id="R60a85dd8fa6a43e2"/>
    <p:sldId xmlns:r="http://schemas.openxmlformats.org/officeDocument/2006/relationships" id="258" r:id="R6117d8b420254637"/>
    <p:sldId xmlns:r="http://schemas.openxmlformats.org/officeDocument/2006/relationships" id="259" r:id="R3b6f7001ca3e4f58"/>
    <p:sldId xmlns:r="http://schemas.openxmlformats.org/officeDocument/2006/relationships" id="260" r:id="Rf78b132ee8044077"/>
    <p:sldId xmlns:r="http://schemas.openxmlformats.org/officeDocument/2006/relationships" id="261" r:id="Rdcc944c6e3d54c61"/>
    <p:sldId xmlns:r="http://schemas.openxmlformats.org/officeDocument/2006/relationships" id="262" r:id="R5b41eb64fc3d47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1f5c6538a40f8" /><Relationship Type="http://schemas.openxmlformats.org/officeDocument/2006/relationships/slide" Target="/ppt/slides/slide1.xml" Id="R12a73edb9ce1401b" /><Relationship Type="http://schemas.openxmlformats.org/officeDocument/2006/relationships/slide" Target="/ppt/slides/slide2.xml" Id="R60a85dd8fa6a43e2" /><Relationship Type="http://schemas.openxmlformats.org/officeDocument/2006/relationships/slide" Target="/ppt/slides/slide3.xml" Id="R6117d8b420254637" /><Relationship Type="http://schemas.openxmlformats.org/officeDocument/2006/relationships/slide" Target="/ppt/slides/slide4.xml" Id="R3b6f7001ca3e4f58" /><Relationship Type="http://schemas.openxmlformats.org/officeDocument/2006/relationships/slide" Target="/ppt/slides/slide5.xml" Id="Rf78b132ee8044077" /><Relationship Type="http://schemas.openxmlformats.org/officeDocument/2006/relationships/slide" Target="/ppt/slides/slide6.xml" Id="Rdcc944c6e3d54c61" /><Relationship Type="http://schemas.openxmlformats.org/officeDocument/2006/relationships/slide" Target="/ppt/slides/slide7.xml" Id="R5b41eb64fc3d47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047e137114f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46bb2b40d45f9" /><Relationship Type="http://schemas.openxmlformats.org/officeDocument/2006/relationships/theme" Target="/ppt/slideMasters/theme/theme1.xml" Id="R190c9f96abac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e46bb2b40d45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31c352d2743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73caeba2840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36967a31f44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23137918b49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919621d4f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30512bbb54a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afad3e53945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GREYSTONE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GREYSTONE CAPITAL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9 908 013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70 053 865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78 220 186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ERIK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924 270 721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