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15ed72e5c141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a876390c1e4d3c"/>
  </p:sldMasterIdLst>
  <p:sldIdLst>
    <p:sldId xmlns:r="http://schemas.openxmlformats.org/officeDocument/2006/relationships" id="256" r:id="R5bcb7b48f3b6419c"/>
    <p:sldId xmlns:r="http://schemas.openxmlformats.org/officeDocument/2006/relationships" id="257" r:id="R81463b391c174956"/>
    <p:sldId xmlns:r="http://schemas.openxmlformats.org/officeDocument/2006/relationships" id="258" r:id="R0811f079959c4543"/>
    <p:sldId xmlns:r="http://schemas.openxmlformats.org/officeDocument/2006/relationships" id="259" r:id="R3e6a33d2d128448d"/>
    <p:sldId xmlns:r="http://schemas.openxmlformats.org/officeDocument/2006/relationships" id="260" r:id="Rb8a6ec3dfe4b4d4e"/>
    <p:sldId xmlns:r="http://schemas.openxmlformats.org/officeDocument/2006/relationships" id="261" r:id="R5fb3ff31fa9f40c6"/>
    <p:sldId xmlns:r="http://schemas.openxmlformats.org/officeDocument/2006/relationships" id="262" r:id="Rcaa19d457b644b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876390c1e4d3c" /><Relationship Type="http://schemas.openxmlformats.org/officeDocument/2006/relationships/slide" Target="/ppt/slides/slide1.xml" Id="R5bcb7b48f3b6419c" /><Relationship Type="http://schemas.openxmlformats.org/officeDocument/2006/relationships/slide" Target="/ppt/slides/slide2.xml" Id="R81463b391c174956" /><Relationship Type="http://schemas.openxmlformats.org/officeDocument/2006/relationships/slide" Target="/ppt/slides/slide3.xml" Id="R0811f079959c4543" /><Relationship Type="http://schemas.openxmlformats.org/officeDocument/2006/relationships/slide" Target="/ppt/slides/slide4.xml" Id="R3e6a33d2d128448d" /><Relationship Type="http://schemas.openxmlformats.org/officeDocument/2006/relationships/slide" Target="/ppt/slides/slide5.xml" Id="Rb8a6ec3dfe4b4d4e" /><Relationship Type="http://schemas.openxmlformats.org/officeDocument/2006/relationships/slide" Target="/ppt/slides/slide6.xml" Id="R5fb3ff31fa9f40c6" /><Relationship Type="http://schemas.openxmlformats.org/officeDocument/2006/relationships/slide" Target="/ppt/slides/slide7.xml" Id="Rcaa19d457b644b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0c050554641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a976261294406" /><Relationship Type="http://schemas.openxmlformats.org/officeDocument/2006/relationships/theme" Target="/ppt/slideMasters/theme/theme1.xml" Id="R760d29a17b9647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5a9762612944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184270e0146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350a0aa0a44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4b0a99d5d4e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ef04ba81f43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4c0d406e34e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1e53f239447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dac510bf4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15 617 139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ELISABETH HAALAND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Kattuglebrotet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