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82e0ca3a414f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ae8ed76f7b413e"/>
  </p:sldMasterIdLst>
  <p:sldIdLst>
    <p:sldId xmlns:r="http://schemas.openxmlformats.org/officeDocument/2006/relationships" id="256" r:id="R80d1af1e869f4c16"/>
    <p:sldId xmlns:r="http://schemas.openxmlformats.org/officeDocument/2006/relationships" id="257" r:id="R7e159369873045f4"/>
    <p:sldId xmlns:r="http://schemas.openxmlformats.org/officeDocument/2006/relationships" id="258" r:id="R7f3930d0d36448b9"/>
    <p:sldId xmlns:r="http://schemas.openxmlformats.org/officeDocument/2006/relationships" id="259" r:id="Re5acb97c668340f1"/>
    <p:sldId xmlns:r="http://schemas.openxmlformats.org/officeDocument/2006/relationships" id="260" r:id="R74da4bb8cf4a4596"/>
    <p:sldId xmlns:r="http://schemas.openxmlformats.org/officeDocument/2006/relationships" id="261" r:id="R8d3aa08deb2f4a2f"/>
    <p:sldId xmlns:r="http://schemas.openxmlformats.org/officeDocument/2006/relationships" id="262" r:id="Ra9bf1aed49c844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ae8ed76f7b413e" /><Relationship Type="http://schemas.openxmlformats.org/officeDocument/2006/relationships/slide" Target="/ppt/slides/slide1.xml" Id="R80d1af1e869f4c16" /><Relationship Type="http://schemas.openxmlformats.org/officeDocument/2006/relationships/slide" Target="/ppt/slides/slide2.xml" Id="R7e159369873045f4" /><Relationship Type="http://schemas.openxmlformats.org/officeDocument/2006/relationships/slide" Target="/ppt/slides/slide3.xml" Id="R7f3930d0d36448b9" /><Relationship Type="http://schemas.openxmlformats.org/officeDocument/2006/relationships/slide" Target="/ppt/slides/slide4.xml" Id="Re5acb97c668340f1" /><Relationship Type="http://schemas.openxmlformats.org/officeDocument/2006/relationships/slide" Target="/ppt/slides/slide5.xml" Id="R74da4bb8cf4a4596" /><Relationship Type="http://schemas.openxmlformats.org/officeDocument/2006/relationships/slide" Target="/ppt/slides/slide6.xml" Id="R8d3aa08deb2f4a2f" /><Relationship Type="http://schemas.openxmlformats.org/officeDocument/2006/relationships/slide" Target="/ppt/slides/slide7.xml" Id="Ra9bf1aed49c844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348ad18c8740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fc1022514c4e90" /><Relationship Type="http://schemas.openxmlformats.org/officeDocument/2006/relationships/theme" Target="/ppt/slideMasters/theme/theme1.xml" Id="R53d09433553143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fc1022514c4e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0c429756104f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40750f6aa64d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453b982b1a42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a6028ea0ea4a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341a5cab734c4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a4a3dffd65491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afdf06062a42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MIKKEL MELHUS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MIKKEL MELHUS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MIKKEL MELHUS AS ble etablert [år] og holder til i Skedsmokorset.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MIKKEL MELHUS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MIKKEL MELHUS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MIKKEL MELHUS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−6 510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−6 410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273 628 188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273 634 438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MIKKEL MELHUS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MELHUS MIKKEL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MIKKEL MELHUS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Otto Olsen AS, Trondheimsveien 183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2020 Skedsmokorset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923 994 513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MIKKEL MELHUS AS</a:t>
            </a:r>
          </a:p>
        </p:txBody>
      </p:sp>
    </p:spTree>
  </p:cSld>
  <p:clrMapOvr>
    <a:masterClrMapping xmlns:a="http://schemas.openxmlformats.org/drawingml/2006/main"/>
  </p:clrMapOvr>
</p:sld>
</file>