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e023a8fc7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3c018ef71429e"/>
  </p:sldMasterIdLst>
  <p:sldIdLst>
    <p:sldId xmlns:r="http://schemas.openxmlformats.org/officeDocument/2006/relationships" id="256" r:id="Rebbb8ec3390147a9"/>
    <p:sldId xmlns:r="http://schemas.openxmlformats.org/officeDocument/2006/relationships" id="257" r:id="Rd159158ae4d14f7f"/>
    <p:sldId xmlns:r="http://schemas.openxmlformats.org/officeDocument/2006/relationships" id="258" r:id="R1589c3074bbe42f4"/>
    <p:sldId xmlns:r="http://schemas.openxmlformats.org/officeDocument/2006/relationships" id="259" r:id="R518f0b8247d74174"/>
    <p:sldId xmlns:r="http://schemas.openxmlformats.org/officeDocument/2006/relationships" id="260" r:id="R39e5737a342448bf"/>
    <p:sldId xmlns:r="http://schemas.openxmlformats.org/officeDocument/2006/relationships" id="261" r:id="R7413558307304b93"/>
    <p:sldId xmlns:r="http://schemas.openxmlformats.org/officeDocument/2006/relationships" id="262" r:id="R3b43b4197919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3c018ef71429e" /><Relationship Type="http://schemas.openxmlformats.org/officeDocument/2006/relationships/slide" Target="/ppt/slides/slide1.xml" Id="Rebbb8ec3390147a9" /><Relationship Type="http://schemas.openxmlformats.org/officeDocument/2006/relationships/slide" Target="/ppt/slides/slide2.xml" Id="Rd159158ae4d14f7f" /><Relationship Type="http://schemas.openxmlformats.org/officeDocument/2006/relationships/slide" Target="/ppt/slides/slide3.xml" Id="R1589c3074bbe42f4" /><Relationship Type="http://schemas.openxmlformats.org/officeDocument/2006/relationships/slide" Target="/ppt/slides/slide4.xml" Id="R518f0b8247d74174" /><Relationship Type="http://schemas.openxmlformats.org/officeDocument/2006/relationships/slide" Target="/ppt/slides/slide5.xml" Id="R39e5737a342448bf" /><Relationship Type="http://schemas.openxmlformats.org/officeDocument/2006/relationships/slide" Target="/ppt/slides/slide6.xml" Id="R7413558307304b93" /><Relationship Type="http://schemas.openxmlformats.org/officeDocument/2006/relationships/slide" Target="/ppt/slides/slide7.xml" Id="R3b43b4197919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b21e3fbb0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d1a04ea354e59" /><Relationship Type="http://schemas.openxmlformats.org/officeDocument/2006/relationships/theme" Target="/ppt/slideMasters/theme/theme1.xml" Id="Rc06f6ff97857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d1a04ea35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d67d2408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1cc533cf245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3cc1a6f13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69e29a936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95f77bba8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16e13572242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ac9827de44f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−7 085 704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88 386 198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LWK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