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950abb02942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e98f1659746be"/>
  </p:sldMasterIdLst>
  <p:sldIdLst>
    <p:sldId xmlns:r="http://schemas.openxmlformats.org/officeDocument/2006/relationships" id="256" r:id="Rc58fee8f57494af3"/>
    <p:sldId xmlns:r="http://schemas.openxmlformats.org/officeDocument/2006/relationships" id="257" r:id="R39451eb6400c4437"/>
    <p:sldId xmlns:r="http://schemas.openxmlformats.org/officeDocument/2006/relationships" id="258" r:id="R4d440a987dbe4382"/>
    <p:sldId xmlns:r="http://schemas.openxmlformats.org/officeDocument/2006/relationships" id="259" r:id="R89ed722ff9ba4fcc"/>
    <p:sldId xmlns:r="http://schemas.openxmlformats.org/officeDocument/2006/relationships" id="260" r:id="R8b70fc2d35674d3d"/>
    <p:sldId xmlns:r="http://schemas.openxmlformats.org/officeDocument/2006/relationships" id="261" r:id="Reb83435edd1d4e75"/>
    <p:sldId xmlns:r="http://schemas.openxmlformats.org/officeDocument/2006/relationships" id="262" r:id="R1d527c2f35d1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e98f1659746be" /><Relationship Type="http://schemas.openxmlformats.org/officeDocument/2006/relationships/slide" Target="/ppt/slides/slide1.xml" Id="Rc58fee8f57494af3" /><Relationship Type="http://schemas.openxmlformats.org/officeDocument/2006/relationships/slide" Target="/ppt/slides/slide2.xml" Id="R39451eb6400c4437" /><Relationship Type="http://schemas.openxmlformats.org/officeDocument/2006/relationships/slide" Target="/ppt/slides/slide3.xml" Id="R4d440a987dbe4382" /><Relationship Type="http://schemas.openxmlformats.org/officeDocument/2006/relationships/slide" Target="/ppt/slides/slide4.xml" Id="R89ed722ff9ba4fcc" /><Relationship Type="http://schemas.openxmlformats.org/officeDocument/2006/relationships/slide" Target="/ppt/slides/slide5.xml" Id="R8b70fc2d35674d3d" /><Relationship Type="http://schemas.openxmlformats.org/officeDocument/2006/relationships/slide" Target="/ppt/slides/slide6.xml" Id="Reb83435edd1d4e75" /><Relationship Type="http://schemas.openxmlformats.org/officeDocument/2006/relationships/slide" Target="/ppt/slides/slide7.xml" Id="R1d527c2f35d1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8adf83e1c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9cd6b7194795" /><Relationship Type="http://schemas.openxmlformats.org/officeDocument/2006/relationships/theme" Target="/ppt/slideMasters/theme/theme1.xml" Id="R42d446607494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79cd6b71947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f9f513348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b09ec7d3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a48d200c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fd44008da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2e40159dc44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82f51d50e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ff967e0c4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HAATRE AS ble etablert [år] og holder til i Mauseidvåg.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5 397 407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−384 949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1 074 357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RONNY LAURITSEN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6036 Mauseidvåg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923 931 015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HAATRE AS</a:t>
            </a:r>
          </a:p>
        </p:txBody>
      </p:sp>
    </p:spTree>
  </p:cSld>
  <p:clrMapOvr>
    <a:masterClrMapping xmlns:a="http://schemas.openxmlformats.org/drawingml/2006/main"/>
  </p:clrMapOvr>
</p:sld>
</file>