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5647b9aef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4cf374a6ac436e"/>
  </p:sldMasterIdLst>
  <p:sldIdLst>
    <p:sldId xmlns:r="http://schemas.openxmlformats.org/officeDocument/2006/relationships" id="256" r:id="Rdb0e6bc08d914a48"/>
    <p:sldId xmlns:r="http://schemas.openxmlformats.org/officeDocument/2006/relationships" id="257" r:id="R8fc3ddbce0f44fc3"/>
    <p:sldId xmlns:r="http://schemas.openxmlformats.org/officeDocument/2006/relationships" id="258" r:id="Rd07d632d9a134273"/>
    <p:sldId xmlns:r="http://schemas.openxmlformats.org/officeDocument/2006/relationships" id="259" r:id="R6c555cc8d0254156"/>
    <p:sldId xmlns:r="http://schemas.openxmlformats.org/officeDocument/2006/relationships" id="260" r:id="R18823a052a654279"/>
    <p:sldId xmlns:r="http://schemas.openxmlformats.org/officeDocument/2006/relationships" id="261" r:id="R7adb54ae1f5a4c85"/>
    <p:sldId xmlns:r="http://schemas.openxmlformats.org/officeDocument/2006/relationships" id="262" r:id="R53a1dbce1c6246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4cf374a6ac436e" /><Relationship Type="http://schemas.openxmlformats.org/officeDocument/2006/relationships/slide" Target="/ppt/slides/slide1.xml" Id="Rdb0e6bc08d914a48" /><Relationship Type="http://schemas.openxmlformats.org/officeDocument/2006/relationships/slide" Target="/ppt/slides/slide2.xml" Id="R8fc3ddbce0f44fc3" /><Relationship Type="http://schemas.openxmlformats.org/officeDocument/2006/relationships/slide" Target="/ppt/slides/slide3.xml" Id="Rd07d632d9a134273" /><Relationship Type="http://schemas.openxmlformats.org/officeDocument/2006/relationships/slide" Target="/ppt/slides/slide4.xml" Id="R6c555cc8d0254156" /><Relationship Type="http://schemas.openxmlformats.org/officeDocument/2006/relationships/slide" Target="/ppt/slides/slide5.xml" Id="R18823a052a654279" /><Relationship Type="http://schemas.openxmlformats.org/officeDocument/2006/relationships/slide" Target="/ppt/slides/slide6.xml" Id="R7adb54ae1f5a4c85" /><Relationship Type="http://schemas.openxmlformats.org/officeDocument/2006/relationships/slide" Target="/ppt/slides/slide7.xml" Id="R53a1dbce1c6246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dd795e493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c769e0570484a" /><Relationship Type="http://schemas.openxmlformats.org/officeDocument/2006/relationships/theme" Target="/ppt/slideMasters/theme/theme1.xml" Id="R9bb58acc0391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4c769e0570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418570c04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092e1a810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bd61b7f7849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f153686e5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03698d3ba41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65b7c41bf4f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1e4a5ea50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KAPAZITET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−554 962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−2 108 488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34 159 440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KAPAZITET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KAPAZITET EIENDOM AS</a:t>
            </a:r>
          </a:p>
        </p:txBody>
      </p:sp>
    </p:spTree>
  </p:cSld>
  <p:clrMapOvr>
    <a:masterClrMapping xmlns:a="http://schemas.openxmlformats.org/drawingml/2006/main"/>
  </p:clrMapOvr>
</p:sld>
</file>