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9ad243afb943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69a0e7afa4bbd"/>
  </p:sldMasterIdLst>
  <p:sldIdLst>
    <p:sldId xmlns:r="http://schemas.openxmlformats.org/officeDocument/2006/relationships" id="256" r:id="Rb79d1d3658da4a57"/>
    <p:sldId xmlns:r="http://schemas.openxmlformats.org/officeDocument/2006/relationships" id="257" r:id="R453a97a89fb24f6c"/>
    <p:sldId xmlns:r="http://schemas.openxmlformats.org/officeDocument/2006/relationships" id="258" r:id="R91751368b3254abe"/>
    <p:sldId xmlns:r="http://schemas.openxmlformats.org/officeDocument/2006/relationships" id="259" r:id="Rdb262425ad0245f6"/>
    <p:sldId xmlns:r="http://schemas.openxmlformats.org/officeDocument/2006/relationships" id="260" r:id="R59f71e1903434f55"/>
    <p:sldId xmlns:r="http://schemas.openxmlformats.org/officeDocument/2006/relationships" id="261" r:id="Rf6d8cb6365ef4dff"/>
    <p:sldId xmlns:r="http://schemas.openxmlformats.org/officeDocument/2006/relationships" id="262" r:id="R12ff9cc479ec44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69a0e7afa4bbd" /><Relationship Type="http://schemas.openxmlformats.org/officeDocument/2006/relationships/slide" Target="/ppt/slides/slide1.xml" Id="Rb79d1d3658da4a57" /><Relationship Type="http://schemas.openxmlformats.org/officeDocument/2006/relationships/slide" Target="/ppt/slides/slide2.xml" Id="R453a97a89fb24f6c" /><Relationship Type="http://schemas.openxmlformats.org/officeDocument/2006/relationships/slide" Target="/ppt/slides/slide3.xml" Id="R91751368b3254abe" /><Relationship Type="http://schemas.openxmlformats.org/officeDocument/2006/relationships/slide" Target="/ppt/slides/slide4.xml" Id="Rdb262425ad0245f6" /><Relationship Type="http://schemas.openxmlformats.org/officeDocument/2006/relationships/slide" Target="/ppt/slides/slide5.xml" Id="R59f71e1903434f55" /><Relationship Type="http://schemas.openxmlformats.org/officeDocument/2006/relationships/slide" Target="/ppt/slides/slide6.xml" Id="Rf6d8cb6365ef4dff" /><Relationship Type="http://schemas.openxmlformats.org/officeDocument/2006/relationships/slide" Target="/ppt/slides/slide7.xml" Id="R12ff9cc479ec44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0fbebe7fa48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72107d6ad4174" /><Relationship Type="http://schemas.openxmlformats.org/officeDocument/2006/relationships/theme" Target="/ppt/slideMasters/theme/theme1.xml" Id="Rd6af0aa2ab1749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972107d6ad41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7f82cc806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dd21beb1d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51ee2f78e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c6fce1a2749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dab205647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ee9b25ce742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87d5a6a2c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FIDUCIA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FIDUCIA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CARL-HENRIK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Carl-Henrik Thorsen, Reichweins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FIDUCIA CONSULTING AS</a:t>
            </a:r>
          </a:p>
        </p:txBody>
      </p:sp>
    </p:spTree>
  </p:cSld>
  <p:clrMapOvr>
    <a:masterClrMapping xmlns:a="http://schemas.openxmlformats.org/drawingml/2006/main"/>
  </p:clrMapOvr>
</p:sld>
</file>