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ca424842355419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7e7565c58304ac2"/>
  </p:sldMasterIdLst>
  <p:sldIdLst>
    <p:sldId xmlns:r="http://schemas.openxmlformats.org/officeDocument/2006/relationships" id="256" r:id="R4b78b9c041f8450c"/>
    <p:sldId xmlns:r="http://schemas.openxmlformats.org/officeDocument/2006/relationships" id="257" r:id="R64723e63d1a3421c"/>
    <p:sldId xmlns:r="http://schemas.openxmlformats.org/officeDocument/2006/relationships" id="258" r:id="R52f9c5f5754047b0"/>
    <p:sldId xmlns:r="http://schemas.openxmlformats.org/officeDocument/2006/relationships" id="259" r:id="Rc0be873403f54b2d"/>
    <p:sldId xmlns:r="http://schemas.openxmlformats.org/officeDocument/2006/relationships" id="260" r:id="R40349d5b7b914b4b"/>
    <p:sldId xmlns:r="http://schemas.openxmlformats.org/officeDocument/2006/relationships" id="261" r:id="R0a8e24fc78b74f04"/>
    <p:sldId xmlns:r="http://schemas.openxmlformats.org/officeDocument/2006/relationships" id="262" r:id="Rd096e5b3fa15499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7e7565c58304ac2" /><Relationship Type="http://schemas.openxmlformats.org/officeDocument/2006/relationships/slide" Target="/ppt/slides/slide1.xml" Id="R4b78b9c041f8450c" /><Relationship Type="http://schemas.openxmlformats.org/officeDocument/2006/relationships/slide" Target="/ppt/slides/slide2.xml" Id="R64723e63d1a3421c" /><Relationship Type="http://schemas.openxmlformats.org/officeDocument/2006/relationships/slide" Target="/ppt/slides/slide3.xml" Id="R52f9c5f5754047b0" /><Relationship Type="http://schemas.openxmlformats.org/officeDocument/2006/relationships/slide" Target="/ppt/slides/slide4.xml" Id="Rc0be873403f54b2d" /><Relationship Type="http://schemas.openxmlformats.org/officeDocument/2006/relationships/slide" Target="/ppt/slides/slide5.xml" Id="R40349d5b7b914b4b" /><Relationship Type="http://schemas.openxmlformats.org/officeDocument/2006/relationships/slide" Target="/ppt/slides/slide6.xml" Id="R0a8e24fc78b74f04" /><Relationship Type="http://schemas.openxmlformats.org/officeDocument/2006/relationships/slide" Target="/ppt/slides/slide7.xml" Id="Rd096e5b3fa15499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01b03d3fbcb46a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e359136e6a4c6b" /><Relationship Type="http://schemas.openxmlformats.org/officeDocument/2006/relationships/theme" Target="/ppt/slideMasters/theme/theme1.xml" Id="R9d86506a3a9b455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ee359136e6a4c6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a1aec3b47e476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67d8a494ec4fa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99cb2f3562449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22791a9d964b1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ea8e52ad1f42b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1ff00acf7a494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2d03acd970481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ACCOUNTING SOLUTIONS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ACCOUNTING SOLUTIONS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ACCOUNTING SOLUTIONS AS ble etablert [år] og holder til i Rykkinn.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ACCOUNTING SOLUTIONS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ACCOUNTING SOLUTIONS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ACCOUNTING SOLUTIONS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−6 603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3 172 847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4 538 058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4 538 058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ACCOUNTING SOLUTIONS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DEPREZ HOLDING AS  –  30,0 %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LUNDEFARET INVEST AS  –  30,0 %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SEILØ AS  –  30,0 %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SOLLIEN HOLDING AS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ACCOUNTING SOLUTIONS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Angerstveien 23B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1349 Rykkinn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923 799 729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ACCOUNTING SOLUTIONS AS</a:t>
            </a:r>
          </a:p>
        </p:txBody>
      </p:sp>
    </p:spTree>
  </p:cSld>
  <p:clrMapOvr>
    <a:masterClrMapping xmlns:a="http://schemas.openxmlformats.org/drawingml/2006/main"/>
  </p:clrMapOvr>
</p:sld>
</file>