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cefb68ef3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a5d9463c534562"/>
  </p:sldMasterIdLst>
  <p:sldIdLst>
    <p:sldId xmlns:r="http://schemas.openxmlformats.org/officeDocument/2006/relationships" id="256" r:id="Rb9f12f25f83a44fb"/>
    <p:sldId xmlns:r="http://schemas.openxmlformats.org/officeDocument/2006/relationships" id="257" r:id="R83f569fbaea44cf9"/>
    <p:sldId xmlns:r="http://schemas.openxmlformats.org/officeDocument/2006/relationships" id="258" r:id="Rba8ab9acfab24de6"/>
    <p:sldId xmlns:r="http://schemas.openxmlformats.org/officeDocument/2006/relationships" id="259" r:id="Re27ae029902042da"/>
    <p:sldId xmlns:r="http://schemas.openxmlformats.org/officeDocument/2006/relationships" id="260" r:id="Rbf288b8075b34781"/>
    <p:sldId xmlns:r="http://schemas.openxmlformats.org/officeDocument/2006/relationships" id="261" r:id="Rbd9a81d0296e42a8"/>
    <p:sldId xmlns:r="http://schemas.openxmlformats.org/officeDocument/2006/relationships" id="262" r:id="Rff4b99c9bd6c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5d9463c534562" /><Relationship Type="http://schemas.openxmlformats.org/officeDocument/2006/relationships/slide" Target="/ppt/slides/slide1.xml" Id="Rb9f12f25f83a44fb" /><Relationship Type="http://schemas.openxmlformats.org/officeDocument/2006/relationships/slide" Target="/ppt/slides/slide2.xml" Id="R83f569fbaea44cf9" /><Relationship Type="http://schemas.openxmlformats.org/officeDocument/2006/relationships/slide" Target="/ppt/slides/slide3.xml" Id="Rba8ab9acfab24de6" /><Relationship Type="http://schemas.openxmlformats.org/officeDocument/2006/relationships/slide" Target="/ppt/slides/slide4.xml" Id="Re27ae029902042da" /><Relationship Type="http://schemas.openxmlformats.org/officeDocument/2006/relationships/slide" Target="/ppt/slides/slide5.xml" Id="Rbf288b8075b34781" /><Relationship Type="http://schemas.openxmlformats.org/officeDocument/2006/relationships/slide" Target="/ppt/slides/slide6.xml" Id="Rbd9a81d0296e42a8" /><Relationship Type="http://schemas.openxmlformats.org/officeDocument/2006/relationships/slide" Target="/ppt/slides/slide7.xml" Id="Rff4b99c9bd6c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fe3e11261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d92401b745e4" /><Relationship Type="http://schemas.openxmlformats.org/officeDocument/2006/relationships/theme" Target="/ppt/slideMasters/theme/theme1.xml" Id="R1f89412467d6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bd92401b745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697588621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1c20e0175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e0011d100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b7de58dcb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e3fed2931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026685390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b2561f8844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INVESTMENT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38 097 969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MAX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H0403, Inger Bang Lunds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