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ed95204e0b4d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6a910dbfd249db"/>
  </p:sldMasterIdLst>
  <p:sldIdLst>
    <p:sldId xmlns:r="http://schemas.openxmlformats.org/officeDocument/2006/relationships" id="256" r:id="R97c490073b4b48b1"/>
    <p:sldId xmlns:r="http://schemas.openxmlformats.org/officeDocument/2006/relationships" id="257" r:id="R574b737113a340f3"/>
    <p:sldId xmlns:r="http://schemas.openxmlformats.org/officeDocument/2006/relationships" id="258" r:id="R19bdc22b341b441e"/>
    <p:sldId xmlns:r="http://schemas.openxmlformats.org/officeDocument/2006/relationships" id="259" r:id="R2e1db1e63a354f15"/>
    <p:sldId xmlns:r="http://schemas.openxmlformats.org/officeDocument/2006/relationships" id="260" r:id="R1c094983860f4c71"/>
    <p:sldId xmlns:r="http://schemas.openxmlformats.org/officeDocument/2006/relationships" id="261" r:id="R74436586bece467a"/>
    <p:sldId xmlns:r="http://schemas.openxmlformats.org/officeDocument/2006/relationships" id="262" r:id="R1264846249da44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a910dbfd249db" /><Relationship Type="http://schemas.openxmlformats.org/officeDocument/2006/relationships/slide" Target="/ppt/slides/slide1.xml" Id="R97c490073b4b48b1" /><Relationship Type="http://schemas.openxmlformats.org/officeDocument/2006/relationships/slide" Target="/ppt/slides/slide2.xml" Id="R574b737113a340f3" /><Relationship Type="http://schemas.openxmlformats.org/officeDocument/2006/relationships/slide" Target="/ppt/slides/slide3.xml" Id="R19bdc22b341b441e" /><Relationship Type="http://schemas.openxmlformats.org/officeDocument/2006/relationships/slide" Target="/ppt/slides/slide4.xml" Id="R2e1db1e63a354f15" /><Relationship Type="http://schemas.openxmlformats.org/officeDocument/2006/relationships/slide" Target="/ppt/slides/slide5.xml" Id="R1c094983860f4c71" /><Relationship Type="http://schemas.openxmlformats.org/officeDocument/2006/relationships/slide" Target="/ppt/slides/slide6.xml" Id="R74436586bece467a" /><Relationship Type="http://schemas.openxmlformats.org/officeDocument/2006/relationships/slide" Target="/ppt/slides/slide7.xml" Id="R1264846249da44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17274690294a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94971de8643cb" /><Relationship Type="http://schemas.openxmlformats.org/officeDocument/2006/relationships/theme" Target="/ppt/slideMasters/theme/theme1.xml" Id="R23fa1913cf6c43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694971de8643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26934137343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a50e8b72047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4d941121041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7e631379c43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9af6543f74e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d9c714f1147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7c0631d6145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GIPSSYSTEMER AS.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GIPSSYSTEMER AS.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7 143 190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2 844 701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ERMIL ROMICA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CIOCOIU CRISTIAN CATALIN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Mobergvegen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923 767 665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