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a80b1010c8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513c79582e4813"/>
  </p:sldMasterIdLst>
  <p:sldIdLst>
    <p:sldId xmlns:r="http://schemas.openxmlformats.org/officeDocument/2006/relationships" id="256" r:id="R3a9e8d6f694442c8"/>
    <p:sldId xmlns:r="http://schemas.openxmlformats.org/officeDocument/2006/relationships" id="257" r:id="Rdefbef74e8dc433e"/>
    <p:sldId xmlns:r="http://schemas.openxmlformats.org/officeDocument/2006/relationships" id="258" r:id="R24d5b0ef494a4330"/>
    <p:sldId xmlns:r="http://schemas.openxmlformats.org/officeDocument/2006/relationships" id="259" r:id="R2136b73611b24a87"/>
    <p:sldId xmlns:r="http://schemas.openxmlformats.org/officeDocument/2006/relationships" id="260" r:id="R25c2ea8b7a6b4d30"/>
    <p:sldId xmlns:r="http://schemas.openxmlformats.org/officeDocument/2006/relationships" id="261" r:id="Rdc7f569c1c0b44b3"/>
    <p:sldId xmlns:r="http://schemas.openxmlformats.org/officeDocument/2006/relationships" id="262" r:id="R0d0540f33c9448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13c79582e4813" /><Relationship Type="http://schemas.openxmlformats.org/officeDocument/2006/relationships/slide" Target="/ppt/slides/slide1.xml" Id="R3a9e8d6f694442c8" /><Relationship Type="http://schemas.openxmlformats.org/officeDocument/2006/relationships/slide" Target="/ppt/slides/slide2.xml" Id="Rdefbef74e8dc433e" /><Relationship Type="http://schemas.openxmlformats.org/officeDocument/2006/relationships/slide" Target="/ppt/slides/slide3.xml" Id="R24d5b0ef494a4330" /><Relationship Type="http://schemas.openxmlformats.org/officeDocument/2006/relationships/slide" Target="/ppt/slides/slide4.xml" Id="R2136b73611b24a87" /><Relationship Type="http://schemas.openxmlformats.org/officeDocument/2006/relationships/slide" Target="/ppt/slides/slide5.xml" Id="R25c2ea8b7a6b4d30" /><Relationship Type="http://schemas.openxmlformats.org/officeDocument/2006/relationships/slide" Target="/ppt/slides/slide6.xml" Id="Rdc7f569c1c0b44b3" /><Relationship Type="http://schemas.openxmlformats.org/officeDocument/2006/relationships/slide" Target="/ppt/slides/slide7.xml" Id="R0d0540f33c9448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e49255355a4e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7d1cdf7ba4b1d" /><Relationship Type="http://schemas.openxmlformats.org/officeDocument/2006/relationships/theme" Target="/ppt/slideMasters/theme/theme1.xml" Id="R29f089e338ec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7d1cdf7ba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7a5be12fd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a4acb45a346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3eab8834347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d74b513b94d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02abad96348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a98ee913e47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9cdb13ced47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HUSTADKALK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HUSTADKALK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214 108 148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9 973 365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15 737 034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49 484 312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138 859 223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MINERAL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923 762 167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HUSTADKALK AS</a:t>
            </a:r>
          </a:p>
        </p:txBody>
      </p:sp>
    </p:spTree>
  </p:cSld>
  <p:clrMapOvr>
    <a:masterClrMapping xmlns:a="http://schemas.openxmlformats.org/drawingml/2006/main"/>
  </p:clrMapOvr>
</p:sld>
</file>