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f692ab9558941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a6179c0ec149cd"/>
  </p:sldMasterIdLst>
  <p:sldIdLst>
    <p:sldId xmlns:r="http://schemas.openxmlformats.org/officeDocument/2006/relationships" id="256" r:id="Rf6ae08f0d44f4cc1"/>
    <p:sldId xmlns:r="http://schemas.openxmlformats.org/officeDocument/2006/relationships" id="257" r:id="R9291e7f487fc4796"/>
    <p:sldId xmlns:r="http://schemas.openxmlformats.org/officeDocument/2006/relationships" id="258" r:id="R6c1763cf128149cc"/>
    <p:sldId xmlns:r="http://schemas.openxmlformats.org/officeDocument/2006/relationships" id="259" r:id="R56e0984683c248ad"/>
    <p:sldId xmlns:r="http://schemas.openxmlformats.org/officeDocument/2006/relationships" id="260" r:id="R835d0a4dbcb8451c"/>
    <p:sldId xmlns:r="http://schemas.openxmlformats.org/officeDocument/2006/relationships" id="261" r:id="R5929c80bad7945aa"/>
    <p:sldId xmlns:r="http://schemas.openxmlformats.org/officeDocument/2006/relationships" id="262" r:id="R86c49b3699ca415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a6179c0ec149cd" /><Relationship Type="http://schemas.openxmlformats.org/officeDocument/2006/relationships/slide" Target="/ppt/slides/slide1.xml" Id="Rf6ae08f0d44f4cc1" /><Relationship Type="http://schemas.openxmlformats.org/officeDocument/2006/relationships/slide" Target="/ppt/slides/slide2.xml" Id="R9291e7f487fc4796" /><Relationship Type="http://schemas.openxmlformats.org/officeDocument/2006/relationships/slide" Target="/ppt/slides/slide3.xml" Id="R6c1763cf128149cc" /><Relationship Type="http://schemas.openxmlformats.org/officeDocument/2006/relationships/slide" Target="/ppt/slides/slide4.xml" Id="R56e0984683c248ad" /><Relationship Type="http://schemas.openxmlformats.org/officeDocument/2006/relationships/slide" Target="/ppt/slides/slide5.xml" Id="R835d0a4dbcb8451c" /><Relationship Type="http://schemas.openxmlformats.org/officeDocument/2006/relationships/slide" Target="/ppt/slides/slide6.xml" Id="R5929c80bad7945aa" /><Relationship Type="http://schemas.openxmlformats.org/officeDocument/2006/relationships/slide" Target="/ppt/slides/slide7.xml" Id="R86c49b3699ca415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a9688156e75493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158af4ee94f4372" /><Relationship Type="http://schemas.openxmlformats.org/officeDocument/2006/relationships/theme" Target="/ppt/slideMasters/theme/theme1.xml" Id="Rcefbd45ac122433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158af4ee94f437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42cf2dfbca468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c65bd598e0492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00088dbf7f4a8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1241441a744b5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a3fd3a073480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90ea31e02146b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b21a030bc245d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TERRA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TERRA HOLDING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−115 725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415 170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7 345 978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16 112 201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FLÅT ALF RICHARD BEKKELI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Barstølveien 11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4636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923 748 849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TERRA HOLDING AS</a:t>
            </a:r>
          </a:p>
        </p:txBody>
      </p:sp>
    </p:spTree>
  </p:cSld>
  <p:clrMapOvr>
    <a:masterClrMapping xmlns:a="http://schemas.openxmlformats.org/drawingml/2006/main"/>
  </p:clrMapOvr>
</p:sld>
</file>