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7a6f5db576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6952a171849d3"/>
  </p:sldMasterIdLst>
  <p:sldIdLst>
    <p:sldId xmlns:r="http://schemas.openxmlformats.org/officeDocument/2006/relationships" id="256" r:id="R9923541d47414e05"/>
    <p:sldId xmlns:r="http://schemas.openxmlformats.org/officeDocument/2006/relationships" id="257" r:id="Re95e959701f14115"/>
    <p:sldId xmlns:r="http://schemas.openxmlformats.org/officeDocument/2006/relationships" id="258" r:id="R57065ff5ac924ffe"/>
    <p:sldId xmlns:r="http://schemas.openxmlformats.org/officeDocument/2006/relationships" id="259" r:id="R9354bdc35f1f4218"/>
    <p:sldId xmlns:r="http://schemas.openxmlformats.org/officeDocument/2006/relationships" id="260" r:id="Re2603f3c6ddb4f6e"/>
    <p:sldId xmlns:r="http://schemas.openxmlformats.org/officeDocument/2006/relationships" id="261" r:id="Re95158f507e041f9"/>
    <p:sldId xmlns:r="http://schemas.openxmlformats.org/officeDocument/2006/relationships" id="262" r:id="Rd092b49315e24d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6952a171849d3" /><Relationship Type="http://schemas.openxmlformats.org/officeDocument/2006/relationships/slide" Target="/ppt/slides/slide1.xml" Id="R9923541d47414e05" /><Relationship Type="http://schemas.openxmlformats.org/officeDocument/2006/relationships/slide" Target="/ppt/slides/slide2.xml" Id="Re95e959701f14115" /><Relationship Type="http://schemas.openxmlformats.org/officeDocument/2006/relationships/slide" Target="/ppt/slides/slide3.xml" Id="R57065ff5ac924ffe" /><Relationship Type="http://schemas.openxmlformats.org/officeDocument/2006/relationships/slide" Target="/ppt/slides/slide4.xml" Id="R9354bdc35f1f4218" /><Relationship Type="http://schemas.openxmlformats.org/officeDocument/2006/relationships/slide" Target="/ppt/slides/slide5.xml" Id="Re2603f3c6ddb4f6e" /><Relationship Type="http://schemas.openxmlformats.org/officeDocument/2006/relationships/slide" Target="/ppt/slides/slide6.xml" Id="Re95158f507e041f9" /><Relationship Type="http://schemas.openxmlformats.org/officeDocument/2006/relationships/slide" Target="/ppt/slides/slide7.xml" Id="Rd092b49315e24d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2ed9ccd58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18a99bb8e41a4" /><Relationship Type="http://schemas.openxmlformats.org/officeDocument/2006/relationships/theme" Target="/ppt/slideMasters/theme/theme1.xml" Id="R74058ce3646742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18a99bb8e41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1ae529d3141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cea5b879540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98b4f5f7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94d04fa30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e6d13d41b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1fba364bb47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3058993748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S.E. BRENDEN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S.E. BRENDEN HOLDING AS ble etablert [år] og holder til i Dovreskogen.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10 991 285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11 964 774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STIAN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2663 Dovreskogen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923 744 401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