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c3052409d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7a51d33d514eb3"/>
  </p:sldMasterIdLst>
  <p:sldIdLst>
    <p:sldId xmlns:r="http://schemas.openxmlformats.org/officeDocument/2006/relationships" id="256" r:id="R98c82f33ae1247ab"/>
    <p:sldId xmlns:r="http://schemas.openxmlformats.org/officeDocument/2006/relationships" id="257" r:id="Rcb77cf89ddea4f06"/>
    <p:sldId xmlns:r="http://schemas.openxmlformats.org/officeDocument/2006/relationships" id="258" r:id="R4f1e222254284d02"/>
    <p:sldId xmlns:r="http://schemas.openxmlformats.org/officeDocument/2006/relationships" id="259" r:id="Rd0939b77a3784c95"/>
    <p:sldId xmlns:r="http://schemas.openxmlformats.org/officeDocument/2006/relationships" id="260" r:id="R8e75faa5468844be"/>
    <p:sldId xmlns:r="http://schemas.openxmlformats.org/officeDocument/2006/relationships" id="261" r:id="R08f88f213afb4501"/>
    <p:sldId xmlns:r="http://schemas.openxmlformats.org/officeDocument/2006/relationships" id="262" r:id="R6d946a4b4f2c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a51d33d514eb3" /><Relationship Type="http://schemas.openxmlformats.org/officeDocument/2006/relationships/slide" Target="/ppt/slides/slide1.xml" Id="R98c82f33ae1247ab" /><Relationship Type="http://schemas.openxmlformats.org/officeDocument/2006/relationships/slide" Target="/ppt/slides/slide2.xml" Id="Rcb77cf89ddea4f06" /><Relationship Type="http://schemas.openxmlformats.org/officeDocument/2006/relationships/slide" Target="/ppt/slides/slide3.xml" Id="R4f1e222254284d02" /><Relationship Type="http://schemas.openxmlformats.org/officeDocument/2006/relationships/slide" Target="/ppt/slides/slide4.xml" Id="Rd0939b77a3784c95" /><Relationship Type="http://schemas.openxmlformats.org/officeDocument/2006/relationships/slide" Target="/ppt/slides/slide5.xml" Id="R8e75faa5468844be" /><Relationship Type="http://schemas.openxmlformats.org/officeDocument/2006/relationships/slide" Target="/ppt/slides/slide6.xml" Id="R08f88f213afb4501" /><Relationship Type="http://schemas.openxmlformats.org/officeDocument/2006/relationships/slide" Target="/ppt/slides/slide7.xml" Id="R6d946a4b4f2c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175ff3afe42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ddcc3e7d84c1e" /><Relationship Type="http://schemas.openxmlformats.org/officeDocument/2006/relationships/theme" Target="/ppt/slideMasters/theme/theme1.xml" Id="R83d054d3d477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dddcc3e7d84c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8d23e464449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bbaed66aa43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e95e4a12c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36106e621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5c40b0713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5e4d4ca8842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da9dffaa0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SAGAFON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SAGAFON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4 336 747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8 396 547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40 323 702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45 779 312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FONECHO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923 738 541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