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3be7569b7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b4c9c4d014b39"/>
  </p:sldMasterIdLst>
  <p:sldIdLst>
    <p:sldId xmlns:r="http://schemas.openxmlformats.org/officeDocument/2006/relationships" id="256" r:id="R6fbade6c6585412a"/>
    <p:sldId xmlns:r="http://schemas.openxmlformats.org/officeDocument/2006/relationships" id="257" r:id="Rf7aa79ced45a4388"/>
    <p:sldId xmlns:r="http://schemas.openxmlformats.org/officeDocument/2006/relationships" id="258" r:id="Ra9032944569f4fb1"/>
    <p:sldId xmlns:r="http://schemas.openxmlformats.org/officeDocument/2006/relationships" id="259" r:id="R2a9a3a15ba054899"/>
    <p:sldId xmlns:r="http://schemas.openxmlformats.org/officeDocument/2006/relationships" id="260" r:id="R09cabc73684649e7"/>
    <p:sldId xmlns:r="http://schemas.openxmlformats.org/officeDocument/2006/relationships" id="261" r:id="Rf2dfdc3693eb41e5"/>
    <p:sldId xmlns:r="http://schemas.openxmlformats.org/officeDocument/2006/relationships" id="262" r:id="R0deffb6a7937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b4c9c4d014b39" /><Relationship Type="http://schemas.openxmlformats.org/officeDocument/2006/relationships/slide" Target="/ppt/slides/slide1.xml" Id="R6fbade6c6585412a" /><Relationship Type="http://schemas.openxmlformats.org/officeDocument/2006/relationships/slide" Target="/ppt/slides/slide2.xml" Id="Rf7aa79ced45a4388" /><Relationship Type="http://schemas.openxmlformats.org/officeDocument/2006/relationships/slide" Target="/ppt/slides/slide3.xml" Id="Ra9032944569f4fb1" /><Relationship Type="http://schemas.openxmlformats.org/officeDocument/2006/relationships/slide" Target="/ppt/slides/slide4.xml" Id="R2a9a3a15ba054899" /><Relationship Type="http://schemas.openxmlformats.org/officeDocument/2006/relationships/slide" Target="/ppt/slides/slide5.xml" Id="R09cabc73684649e7" /><Relationship Type="http://schemas.openxmlformats.org/officeDocument/2006/relationships/slide" Target="/ppt/slides/slide6.xml" Id="Rf2dfdc3693eb41e5" /><Relationship Type="http://schemas.openxmlformats.org/officeDocument/2006/relationships/slide" Target="/ppt/slides/slide7.xml" Id="R0deffb6a7937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810525921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b812de97f4813" /><Relationship Type="http://schemas.openxmlformats.org/officeDocument/2006/relationships/theme" Target="/ppt/slideMasters/theme/theme1.xml" Id="Rdf8a23e92c7f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b812de97f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9d5c237dc45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c29fd42b9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4354238a9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4cd7967d6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0761503d3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470e35c92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182bd72fd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49 114 519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54 133 173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LERØEN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