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6a5614ba9a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90e37cb3674ed0"/>
  </p:sldMasterIdLst>
  <p:sldIdLst>
    <p:sldId xmlns:r="http://schemas.openxmlformats.org/officeDocument/2006/relationships" id="256" r:id="R5ae1641b452e4aef"/>
    <p:sldId xmlns:r="http://schemas.openxmlformats.org/officeDocument/2006/relationships" id="257" r:id="R68898b58ab764053"/>
    <p:sldId xmlns:r="http://schemas.openxmlformats.org/officeDocument/2006/relationships" id="258" r:id="Rbac4fed913174279"/>
    <p:sldId xmlns:r="http://schemas.openxmlformats.org/officeDocument/2006/relationships" id="259" r:id="R430e926c364245bc"/>
    <p:sldId xmlns:r="http://schemas.openxmlformats.org/officeDocument/2006/relationships" id="260" r:id="R85dd2b5340f641a2"/>
    <p:sldId xmlns:r="http://schemas.openxmlformats.org/officeDocument/2006/relationships" id="261" r:id="R6dfb942879a44eb5"/>
    <p:sldId xmlns:r="http://schemas.openxmlformats.org/officeDocument/2006/relationships" id="262" r:id="R76277bbf97a64b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90e37cb3674ed0" /><Relationship Type="http://schemas.openxmlformats.org/officeDocument/2006/relationships/slide" Target="/ppt/slides/slide1.xml" Id="R5ae1641b452e4aef" /><Relationship Type="http://schemas.openxmlformats.org/officeDocument/2006/relationships/slide" Target="/ppt/slides/slide2.xml" Id="R68898b58ab764053" /><Relationship Type="http://schemas.openxmlformats.org/officeDocument/2006/relationships/slide" Target="/ppt/slides/slide3.xml" Id="Rbac4fed913174279" /><Relationship Type="http://schemas.openxmlformats.org/officeDocument/2006/relationships/slide" Target="/ppt/slides/slide4.xml" Id="R430e926c364245bc" /><Relationship Type="http://schemas.openxmlformats.org/officeDocument/2006/relationships/slide" Target="/ppt/slides/slide5.xml" Id="R85dd2b5340f641a2" /><Relationship Type="http://schemas.openxmlformats.org/officeDocument/2006/relationships/slide" Target="/ppt/slides/slide6.xml" Id="R6dfb942879a44eb5" /><Relationship Type="http://schemas.openxmlformats.org/officeDocument/2006/relationships/slide" Target="/ppt/slides/slide7.xml" Id="R76277bbf97a64b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1177f4b2547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513916b5a42f7" /><Relationship Type="http://schemas.openxmlformats.org/officeDocument/2006/relationships/theme" Target="/ppt/slideMasters/theme/theme1.xml" Id="R105c97dae1b24e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0513916b5a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d6882b41d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200c3db3d42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e51c2578e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fa223dd6447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c2d9716c94c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0cb1181a347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d6b858645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SLYNGVEIEN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SLYNGVEIEN 20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2 272 671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LOCATION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923 734 740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