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b6dd1ccee146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f13bf67ed9a4fc9"/>
  </p:sldMasterIdLst>
  <p:sldIdLst>
    <p:sldId xmlns:r="http://schemas.openxmlformats.org/officeDocument/2006/relationships" id="256" r:id="R3e79895ea3224c43"/>
    <p:sldId xmlns:r="http://schemas.openxmlformats.org/officeDocument/2006/relationships" id="257" r:id="R27820efb77b54991"/>
    <p:sldId xmlns:r="http://schemas.openxmlformats.org/officeDocument/2006/relationships" id="258" r:id="Rb8c98da89acb41e6"/>
    <p:sldId xmlns:r="http://schemas.openxmlformats.org/officeDocument/2006/relationships" id="259" r:id="R017b4ff1cb3c4bd0"/>
    <p:sldId xmlns:r="http://schemas.openxmlformats.org/officeDocument/2006/relationships" id="260" r:id="Rf73cee0ec01e4009"/>
    <p:sldId xmlns:r="http://schemas.openxmlformats.org/officeDocument/2006/relationships" id="261" r:id="Rdec7c354e18349e7"/>
    <p:sldId xmlns:r="http://schemas.openxmlformats.org/officeDocument/2006/relationships" id="262" r:id="R0858da4662cf412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f13bf67ed9a4fc9" /><Relationship Type="http://schemas.openxmlformats.org/officeDocument/2006/relationships/slide" Target="/ppt/slides/slide1.xml" Id="R3e79895ea3224c43" /><Relationship Type="http://schemas.openxmlformats.org/officeDocument/2006/relationships/slide" Target="/ppt/slides/slide2.xml" Id="R27820efb77b54991" /><Relationship Type="http://schemas.openxmlformats.org/officeDocument/2006/relationships/slide" Target="/ppt/slides/slide3.xml" Id="Rb8c98da89acb41e6" /><Relationship Type="http://schemas.openxmlformats.org/officeDocument/2006/relationships/slide" Target="/ppt/slides/slide4.xml" Id="R017b4ff1cb3c4bd0" /><Relationship Type="http://schemas.openxmlformats.org/officeDocument/2006/relationships/slide" Target="/ppt/slides/slide5.xml" Id="Rf73cee0ec01e4009" /><Relationship Type="http://schemas.openxmlformats.org/officeDocument/2006/relationships/slide" Target="/ppt/slides/slide6.xml" Id="Rdec7c354e18349e7" /><Relationship Type="http://schemas.openxmlformats.org/officeDocument/2006/relationships/slide" Target="/ppt/slides/slide7.xml" Id="R0858da4662cf412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17d27d602034f1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b0255eef394232" /><Relationship Type="http://schemas.openxmlformats.org/officeDocument/2006/relationships/theme" Target="/ppt/slideMasters/theme/theme1.xml" Id="R1b15e2b01a5d4d7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9b0255eef3942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5fd804db064e6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5553fada04b1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d2d96bda5a426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f8c5d84437479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c114bd172b4a6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71c93939f4d9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6dfa7ddcf4a4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NORBYGG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NORBYGG AS ble etablert [år] og holder til i Grålum.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321 447 255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9 589 553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8 028 916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27 418 536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100 202 309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S.A.S HOLDING AS  –  47,6 %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LINJAL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SØRBYGG AS  –  23,8 %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SERIEBYGG AS  –  4,8 %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Bjørnstadmyra 12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1712 Grålum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69337100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923 728 902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NORBYGG AS</a:t>
            </a:r>
          </a:p>
        </p:txBody>
      </p:sp>
    </p:spTree>
  </p:cSld>
  <p:clrMapOvr>
    <a:masterClrMapping xmlns:a="http://schemas.openxmlformats.org/drawingml/2006/main"/>
  </p:clrMapOvr>
</p:sld>
</file>