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70f651972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be5468fa44b5f"/>
  </p:sldMasterIdLst>
  <p:sldIdLst>
    <p:sldId xmlns:r="http://schemas.openxmlformats.org/officeDocument/2006/relationships" id="256" r:id="R445ebfcc396c4143"/>
    <p:sldId xmlns:r="http://schemas.openxmlformats.org/officeDocument/2006/relationships" id="257" r:id="R7dec94803c1e476b"/>
    <p:sldId xmlns:r="http://schemas.openxmlformats.org/officeDocument/2006/relationships" id="258" r:id="Rb1f0c9d008584298"/>
    <p:sldId xmlns:r="http://schemas.openxmlformats.org/officeDocument/2006/relationships" id="259" r:id="R26f3c43f99c242f8"/>
    <p:sldId xmlns:r="http://schemas.openxmlformats.org/officeDocument/2006/relationships" id="260" r:id="R3edc1d1f6801403d"/>
    <p:sldId xmlns:r="http://schemas.openxmlformats.org/officeDocument/2006/relationships" id="261" r:id="R347aa9fb31074f45"/>
    <p:sldId xmlns:r="http://schemas.openxmlformats.org/officeDocument/2006/relationships" id="262" r:id="Rfda89659284243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be5468fa44b5f" /><Relationship Type="http://schemas.openxmlformats.org/officeDocument/2006/relationships/slide" Target="/ppt/slides/slide1.xml" Id="R445ebfcc396c4143" /><Relationship Type="http://schemas.openxmlformats.org/officeDocument/2006/relationships/slide" Target="/ppt/slides/slide2.xml" Id="R7dec94803c1e476b" /><Relationship Type="http://schemas.openxmlformats.org/officeDocument/2006/relationships/slide" Target="/ppt/slides/slide3.xml" Id="Rb1f0c9d008584298" /><Relationship Type="http://schemas.openxmlformats.org/officeDocument/2006/relationships/slide" Target="/ppt/slides/slide4.xml" Id="R26f3c43f99c242f8" /><Relationship Type="http://schemas.openxmlformats.org/officeDocument/2006/relationships/slide" Target="/ppt/slides/slide5.xml" Id="R3edc1d1f6801403d" /><Relationship Type="http://schemas.openxmlformats.org/officeDocument/2006/relationships/slide" Target="/ppt/slides/slide6.xml" Id="R347aa9fb31074f45" /><Relationship Type="http://schemas.openxmlformats.org/officeDocument/2006/relationships/slide" Target="/ppt/slides/slide7.xml" Id="Rfda89659284243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19bbbe3184e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584dd8a7d4112" /><Relationship Type="http://schemas.openxmlformats.org/officeDocument/2006/relationships/theme" Target="/ppt/slideMasters/theme/theme1.xml" Id="Rd181d3ac428a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584dd8a7d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e891be884d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968b05e948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fc85f9d40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cdc44c052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9ffbf74a0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da7c372ce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0dd43e919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