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761bd100bd42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a6ac2deb4542ef"/>
  </p:sldMasterIdLst>
  <p:sldIdLst>
    <p:sldId xmlns:r="http://schemas.openxmlformats.org/officeDocument/2006/relationships" id="256" r:id="Ra90a63d3cbfb45bd"/>
    <p:sldId xmlns:r="http://schemas.openxmlformats.org/officeDocument/2006/relationships" id="257" r:id="Rdafaef65bcdf4582"/>
    <p:sldId xmlns:r="http://schemas.openxmlformats.org/officeDocument/2006/relationships" id="258" r:id="R2e24db0d225244d6"/>
    <p:sldId xmlns:r="http://schemas.openxmlformats.org/officeDocument/2006/relationships" id="259" r:id="R127f36d3937c46a6"/>
    <p:sldId xmlns:r="http://schemas.openxmlformats.org/officeDocument/2006/relationships" id="260" r:id="R9b9fb4b651f144d0"/>
    <p:sldId xmlns:r="http://schemas.openxmlformats.org/officeDocument/2006/relationships" id="261" r:id="Rac69558f26524cac"/>
    <p:sldId xmlns:r="http://schemas.openxmlformats.org/officeDocument/2006/relationships" id="262" r:id="Rd71ba1c9fc634a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6ac2deb4542ef" /><Relationship Type="http://schemas.openxmlformats.org/officeDocument/2006/relationships/slide" Target="/ppt/slides/slide1.xml" Id="Ra90a63d3cbfb45bd" /><Relationship Type="http://schemas.openxmlformats.org/officeDocument/2006/relationships/slide" Target="/ppt/slides/slide2.xml" Id="Rdafaef65bcdf4582" /><Relationship Type="http://schemas.openxmlformats.org/officeDocument/2006/relationships/slide" Target="/ppt/slides/slide3.xml" Id="R2e24db0d225244d6" /><Relationship Type="http://schemas.openxmlformats.org/officeDocument/2006/relationships/slide" Target="/ppt/slides/slide4.xml" Id="R127f36d3937c46a6" /><Relationship Type="http://schemas.openxmlformats.org/officeDocument/2006/relationships/slide" Target="/ppt/slides/slide5.xml" Id="R9b9fb4b651f144d0" /><Relationship Type="http://schemas.openxmlformats.org/officeDocument/2006/relationships/slide" Target="/ppt/slides/slide6.xml" Id="Rac69558f26524cac" /><Relationship Type="http://schemas.openxmlformats.org/officeDocument/2006/relationships/slide" Target="/ppt/slides/slide7.xml" Id="Rd71ba1c9fc634a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fdd8e27cc4f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02c6e455245ca" /><Relationship Type="http://schemas.openxmlformats.org/officeDocument/2006/relationships/theme" Target="/ppt/slideMasters/theme/theme1.xml" Id="Rd6720240309749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302c6e455245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673c6fc3945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dea3cb06e47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7ca216f4f47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74fe8328a41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87b9fd8ff46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3879c5e6a48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d5a7abc2e45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 HOLDING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