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04e935981c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61251a84fc4447"/>
  </p:sldMasterIdLst>
  <p:sldIdLst>
    <p:sldId xmlns:r="http://schemas.openxmlformats.org/officeDocument/2006/relationships" id="256" r:id="Re9ec1dab497145d8"/>
    <p:sldId xmlns:r="http://schemas.openxmlformats.org/officeDocument/2006/relationships" id="257" r:id="R62aec8fba780442a"/>
    <p:sldId xmlns:r="http://schemas.openxmlformats.org/officeDocument/2006/relationships" id="258" r:id="Rcc6bdab5ef054465"/>
    <p:sldId xmlns:r="http://schemas.openxmlformats.org/officeDocument/2006/relationships" id="259" r:id="R2c1b6e39764b4c26"/>
    <p:sldId xmlns:r="http://schemas.openxmlformats.org/officeDocument/2006/relationships" id="260" r:id="Rc0139ba2f2d64b99"/>
    <p:sldId xmlns:r="http://schemas.openxmlformats.org/officeDocument/2006/relationships" id="261" r:id="R0922e62ac7b242b2"/>
    <p:sldId xmlns:r="http://schemas.openxmlformats.org/officeDocument/2006/relationships" id="262" r:id="Ra325794dca01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1251a84fc4447" /><Relationship Type="http://schemas.openxmlformats.org/officeDocument/2006/relationships/slide" Target="/ppt/slides/slide1.xml" Id="Re9ec1dab497145d8" /><Relationship Type="http://schemas.openxmlformats.org/officeDocument/2006/relationships/slide" Target="/ppt/slides/slide2.xml" Id="R62aec8fba780442a" /><Relationship Type="http://schemas.openxmlformats.org/officeDocument/2006/relationships/slide" Target="/ppt/slides/slide3.xml" Id="Rcc6bdab5ef054465" /><Relationship Type="http://schemas.openxmlformats.org/officeDocument/2006/relationships/slide" Target="/ppt/slides/slide4.xml" Id="R2c1b6e39764b4c26" /><Relationship Type="http://schemas.openxmlformats.org/officeDocument/2006/relationships/slide" Target="/ppt/slides/slide5.xml" Id="Rc0139ba2f2d64b99" /><Relationship Type="http://schemas.openxmlformats.org/officeDocument/2006/relationships/slide" Target="/ppt/slides/slide6.xml" Id="R0922e62ac7b242b2" /><Relationship Type="http://schemas.openxmlformats.org/officeDocument/2006/relationships/slide" Target="/ppt/slides/slide7.xml" Id="Ra325794dca01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89728ffe048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aa58ce6254882" /><Relationship Type="http://schemas.openxmlformats.org/officeDocument/2006/relationships/theme" Target="/ppt/slideMasters/theme/theme1.xml" Id="R0fc4b718be424c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2aa58ce62548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8e94358ba44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02754050a47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f8a23b929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3390ee68444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98eb18c8c46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ff8c0396240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e43cce0c140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K&amp;H UTVIKLING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KRISTENSEN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HPT CONSULT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