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e60204410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5d76ffed74101"/>
  </p:sldMasterIdLst>
  <p:sldIdLst>
    <p:sldId xmlns:r="http://schemas.openxmlformats.org/officeDocument/2006/relationships" id="256" r:id="Rfc54812f400f46f6"/>
    <p:sldId xmlns:r="http://schemas.openxmlformats.org/officeDocument/2006/relationships" id="257" r:id="R085e44d989924e7b"/>
    <p:sldId xmlns:r="http://schemas.openxmlformats.org/officeDocument/2006/relationships" id="258" r:id="R285745c8983c4e29"/>
    <p:sldId xmlns:r="http://schemas.openxmlformats.org/officeDocument/2006/relationships" id="259" r:id="R1c7c965713e24ceb"/>
    <p:sldId xmlns:r="http://schemas.openxmlformats.org/officeDocument/2006/relationships" id="260" r:id="R49087ceb34db4d97"/>
    <p:sldId xmlns:r="http://schemas.openxmlformats.org/officeDocument/2006/relationships" id="261" r:id="R4429c3cb173e4fa5"/>
    <p:sldId xmlns:r="http://schemas.openxmlformats.org/officeDocument/2006/relationships" id="262" r:id="R995087b90202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5d76ffed74101" /><Relationship Type="http://schemas.openxmlformats.org/officeDocument/2006/relationships/slide" Target="/ppt/slides/slide1.xml" Id="Rfc54812f400f46f6" /><Relationship Type="http://schemas.openxmlformats.org/officeDocument/2006/relationships/slide" Target="/ppt/slides/slide2.xml" Id="R085e44d989924e7b" /><Relationship Type="http://schemas.openxmlformats.org/officeDocument/2006/relationships/slide" Target="/ppt/slides/slide3.xml" Id="R285745c8983c4e29" /><Relationship Type="http://schemas.openxmlformats.org/officeDocument/2006/relationships/slide" Target="/ppt/slides/slide4.xml" Id="R1c7c965713e24ceb" /><Relationship Type="http://schemas.openxmlformats.org/officeDocument/2006/relationships/slide" Target="/ppt/slides/slide5.xml" Id="R49087ceb34db4d97" /><Relationship Type="http://schemas.openxmlformats.org/officeDocument/2006/relationships/slide" Target="/ppt/slides/slide6.xml" Id="R4429c3cb173e4fa5" /><Relationship Type="http://schemas.openxmlformats.org/officeDocument/2006/relationships/slide" Target="/ppt/slides/slide7.xml" Id="R995087b90202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1f6eeb7df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1e62f204e441a" /><Relationship Type="http://schemas.openxmlformats.org/officeDocument/2006/relationships/theme" Target="/ppt/slideMasters/theme/theme1.xml" Id="R00f437aef14f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1e62f204e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b06627b15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feb0faf86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459b8192745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bdefe2b27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31a7321bd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a26f5213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71ac725e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