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634d941796b438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911c8dfa8c64dcb"/>
  </p:sldMasterIdLst>
  <p:sldIdLst>
    <p:sldId xmlns:r="http://schemas.openxmlformats.org/officeDocument/2006/relationships" id="256" r:id="Rb43b9c66da6247dc"/>
    <p:sldId xmlns:r="http://schemas.openxmlformats.org/officeDocument/2006/relationships" id="257" r:id="R99f4b03e96c04355"/>
    <p:sldId xmlns:r="http://schemas.openxmlformats.org/officeDocument/2006/relationships" id="258" r:id="Rd185bec42c4940f7"/>
    <p:sldId xmlns:r="http://schemas.openxmlformats.org/officeDocument/2006/relationships" id="259" r:id="R0c3626cfb6264dd0"/>
    <p:sldId xmlns:r="http://schemas.openxmlformats.org/officeDocument/2006/relationships" id="260" r:id="R4223f033938d48f4"/>
    <p:sldId xmlns:r="http://schemas.openxmlformats.org/officeDocument/2006/relationships" id="261" r:id="R14b9f57bf1f747f3"/>
    <p:sldId xmlns:r="http://schemas.openxmlformats.org/officeDocument/2006/relationships" id="262" r:id="R6f7543b908c94da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911c8dfa8c64dcb" /><Relationship Type="http://schemas.openxmlformats.org/officeDocument/2006/relationships/slide" Target="/ppt/slides/slide1.xml" Id="Rb43b9c66da6247dc" /><Relationship Type="http://schemas.openxmlformats.org/officeDocument/2006/relationships/slide" Target="/ppt/slides/slide2.xml" Id="R99f4b03e96c04355" /><Relationship Type="http://schemas.openxmlformats.org/officeDocument/2006/relationships/slide" Target="/ppt/slides/slide3.xml" Id="Rd185bec42c4940f7" /><Relationship Type="http://schemas.openxmlformats.org/officeDocument/2006/relationships/slide" Target="/ppt/slides/slide4.xml" Id="R0c3626cfb6264dd0" /><Relationship Type="http://schemas.openxmlformats.org/officeDocument/2006/relationships/slide" Target="/ppt/slides/slide5.xml" Id="R4223f033938d48f4" /><Relationship Type="http://schemas.openxmlformats.org/officeDocument/2006/relationships/slide" Target="/ppt/slides/slide6.xml" Id="R14b9f57bf1f747f3" /><Relationship Type="http://schemas.openxmlformats.org/officeDocument/2006/relationships/slide" Target="/ppt/slides/slide7.xml" Id="R6f7543b908c94da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de023257d4a4ca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420f305d1840c5" /><Relationship Type="http://schemas.openxmlformats.org/officeDocument/2006/relationships/theme" Target="/ppt/slideMasters/theme/theme1.xml" Id="Reb15e42deda2482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6420f305d1840c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6601096eac437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d6cd6416c64a6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98fbcf336b49e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8b3f152f804b6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d1f6638d46436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226e12ee61436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8dd305a7a5455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ALFANOR 19195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ALFANOR 19195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ALFANOR 19195 AS ble etablert [år] og holder til i Klavestadhaugen.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ALFANOR 19195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ALFANOR 19195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ALFANOR 19195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−640 782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19 751 026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392 519 310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403 972 861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ALFANOR 19195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LINDSTAD JAN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ALFANOR 19195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Sandstadveien 25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1743 Klavestadhaugen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923 347 607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ALFANOR 19195 AS</a:t>
            </a:r>
          </a:p>
        </p:txBody>
      </p:sp>
    </p:spTree>
  </p:cSld>
  <p:clrMapOvr>
    <a:masterClrMapping xmlns:a="http://schemas.openxmlformats.org/drawingml/2006/main"/>
  </p:clrMapOvr>
</p:sld>
</file>