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172a27188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db920c57842b8"/>
  </p:sldMasterIdLst>
  <p:sldIdLst>
    <p:sldId xmlns:r="http://schemas.openxmlformats.org/officeDocument/2006/relationships" id="256" r:id="R06ea8addee134c42"/>
    <p:sldId xmlns:r="http://schemas.openxmlformats.org/officeDocument/2006/relationships" id="257" r:id="Rbf94780530454c03"/>
    <p:sldId xmlns:r="http://schemas.openxmlformats.org/officeDocument/2006/relationships" id="258" r:id="R7892790819f2447d"/>
    <p:sldId xmlns:r="http://schemas.openxmlformats.org/officeDocument/2006/relationships" id="259" r:id="R1d73056f737b4f1f"/>
    <p:sldId xmlns:r="http://schemas.openxmlformats.org/officeDocument/2006/relationships" id="260" r:id="Rc243a111357c4dfd"/>
    <p:sldId xmlns:r="http://schemas.openxmlformats.org/officeDocument/2006/relationships" id="261" r:id="R7afec74c175849fd"/>
    <p:sldId xmlns:r="http://schemas.openxmlformats.org/officeDocument/2006/relationships" id="262" r:id="Rf1931288c708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db920c57842b8" /><Relationship Type="http://schemas.openxmlformats.org/officeDocument/2006/relationships/slide" Target="/ppt/slides/slide1.xml" Id="R06ea8addee134c42" /><Relationship Type="http://schemas.openxmlformats.org/officeDocument/2006/relationships/slide" Target="/ppt/slides/slide2.xml" Id="Rbf94780530454c03" /><Relationship Type="http://schemas.openxmlformats.org/officeDocument/2006/relationships/slide" Target="/ppt/slides/slide3.xml" Id="R7892790819f2447d" /><Relationship Type="http://schemas.openxmlformats.org/officeDocument/2006/relationships/slide" Target="/ppt/slides/slide4.xml" Id="R1d73056f737b4f1f" /><Relationship Type="http://schemas.openxmlformats.org/officeDocument/2006/relationships/slide" Target="/ppt/slides/slide5.xml" Id="Rc243a111357c4dfd" /><Relationship Type="http://schemas.openxmlformats.org/officeDocument/2006/relationships/slide" Target="/ppt/slides/slide6.xml" Id="R7afec74c175849fd" /><Relationship Type="http://schemas.openxmlformats.org/officeDocument/2006/relationships/slide" Target="/ppt/slides/slide7.xml" Id="Rf1931288c708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79963f50045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9631991144d9e" /><Relationship Type="http://schemas.openxmlformats.org/officeDocument/2006/relationships/theme" Target="/ppt/slideMasters/theme/theme1.xml" Id="R7ca90dcc39b2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963199114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6a27ab0cf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5f167b428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431f2e0fa41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d42862ab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e464c3759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aba14ae2040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2b3bda77d49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