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8e685300e141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036790bbb740ee"/>
  </p:sldMasterIdLst>
  <p:sldIdLst>
    <p:sldId xmlns:r="http://schemas.openxmlformats.org/officeDocument/2006/relationships" id="256" r:id="Rcbb559a6f4c547ff"/>
    <p:sldId xmlns:r="http://schemas.openxmlformats.org/officeDocument/2006/relationships" id="257" r:id="Re3d3a48f884c4271"/>
    <p:sldId xmlns:r="http://schemas.openxmlformats.org/officeDocument/2006/relationships" id="258" r:id="Re9a20adc8734426d"/>
    <p:sldId xmlns:r="http://schemas.openxmlformats.org/officeDocument/2006/relationships" id="259" r:id="R2cd3d5fa286d4c43"/>
    <p:sldId xmlns:r="http://schemas.openxmlformats.org/officeDocument/2006/relationships" id="260" r:id="Rd41034b676524907"/>
    <p:sldId xmlns:r="http://schemas.openxmlformats.org/officeDocument/2006/relationships" id="261" r:id="Ref897b2bc3d943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036790bbb740ee" /><Relationship Type="http://schemas.openxmlformats.org/officeDocument/2006/relationships/slide" Target="/ppt/slides/slide1.xml" Id="Rcbb559a6f4c547ff" /><Relationship Type="http://schemas.openxmlformats.org/officeDocument/2006/relationships/slide" Target="/ppt/slides/slide2.xml" Id="Re3d3a48f884c4271" /><Relationship Type="http://schemas.openxmlformats.org/officeDocument/2006/relationships/slide" Target="/ppt/slides/slide3.xml" Id="Re9a20adc8734426d" /><Relationship Type="http://schemas.openxmlformats.org/officeDocument/2006/relationships/slide" Target="/ppt/slides/slide4.xml" Id="R2cd3d5fa286d4c43" /><Relationship Type="http://schemas.openxmlformats.org/officeDocument/2006/relationships/slide" Target="/ppt/slides/slide5.xml" Id="Rd41034b676524907" /><Relationship Type="http://schemas.openxmlformats.org/officeDocument/2006/relationships/slide" Target="/ppt/slides/slide6.xml" Id="Ref897b2bc3d943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dd633f423749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ee0d110624cd6" /><Relationship Type="http://schemas.openxmlformats.org/officeDocument/2006/relationships/theme" Target="/ppt/slideMasters/theme/theme1.xml" Id="R1e5ff024f66648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aee0d110624c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6697e3e53f4d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61b8cfa0b45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fec1c99c349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0757ff0124d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cfc3f4a314e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33032b3e743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ALFANOR 19195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Sandstadveien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1743 Klavestadhaugen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923 347 607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