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fb6bbc115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c0a869bea49be"/>
  </p:sldMasterIdLst>
  <p:sldIdLst>
    <p:sldId xmlns:r="http://schemas.openxmlformats.org/officeDocument/2006/relationships" id="256" r:id="R494c1fe976da48d3"/>
    <p:sldId xmlns:r="http://schemas.openxmlformats.org/officeDocument/2006/relationships" id="257" r:id="R35c8ce23859f4100"/>
    <p:sldId xmlns:r="http://schemas.openxmlformats.org/officeDocument/2006/relationships" id="258" r:id="R2196940884504ec9"/>
    <p:sldId xmlns:r="http://schemas.openxmlformats.org/officeDocument/2006/relationships" id="259" r:id="R1594382f774a4774"/>
    <p:sldId xmlns:r="http://schemas.openxmlformats.org/officeDocument/2006/relationships" id="260" r:id="R1965f1a8ec0b4392"/>
    <p:sldId xmlns:r="http://schemas.openxmlformats.org/officeDocument/2006/relationships" id="261" r:id="Rc1182a4c96554078"/>
    <p:sldId xmlns:r="http://schemas.openxmlformats.org/officeDocument/2006/relationships" id="262" r:id="R8b799a3fd2c9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c0a869bea49be" /><Relationship Type="http://schemas.openxmlformats.org/officeDocument/2006/relationships/slide" Target="/ppt/slides/slide1.xml" Id="R494c1fe976da48d3" /><Relationship Type="http://schemas.openxmlformats.org/officeDocument/2006/relationships/slide" Target="/ppt/slides/slide2.xml" Id="R35c8ce23859f4100" /><Relationship Type="http://schemas.openxmlformats.org/officeDocument/2006/relationships/slide" Target="/ppt/slides/slide3.xml" Id="R2196940884504ec9" /><Relationship Type="http://schemas.openxmlformats.org/officeDocument/2006/relationships/slide" Target="/ppt/slides/slide4.xml" Id="R1594382f774a4774" /><Relationship Type="http://schemas.openxmlformats.org/officeDocument/2006/relationships/slide" Target="/ppt/slides/slide5.xml" Id="R1965f1a8ec0b4392" /><Relationship Type="http://schemas.openxmlformats.org/officeDocument/2006/relationships/slide" Target="/ppt/slides/slide6.xml" Id="Rc1182a4c96554078" /><Relationship Type="http://schemas.openxmlformats.org/officeDocument/2006/relationships/slide" Target="/ppt/slides/slide7.xml" Id="R8b799a3fd2c9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ab64407cb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a10601f2343af" /><Relationship Type="http://schemas.openxmlformats.org/officeDocument/2006/relationships/theme" Target="/ppt/slideMasters/theme/theme1.xml" Id="Rdd1af7839e0749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a10601f23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2e5185c43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418692d73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130badc56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4025f6c58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3e5f49067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797a713cb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0e9f9641f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RMP HOLDING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574 112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2 133 523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RONALD MEGGELÆ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ASLAKSEN JAN AMUND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BJØRNAR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Andersens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