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5a853aa6f4a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bc25c4d748402d"/>
  </p:sldMasterIdLst>
  <p:sldIdLst>
    <p:sldId xmlns:r="http://schemas.openxmlformats.org/officeDocument/2006/relationships" id="256" r:id="Re254af7f3a644438"/>
    <p:sldId xmlns:r="http://schemas.openxmlformats.org/officeDocument/2006/relationships" id="257" r:id="R2c0a017d387f48bb"/>
    <p:sldId xmlns:r="http://schemas.openxmlformats.org/officeDocument/2006/relationships" id="258" r:id="R71e4f30b89474dd8"/>
    <p:sldId xmlns:r="http://schemas.openxmlformats.org/officeDocument/2006/relationships" id="259" r:id="R976f793f50064c34"/>
    <p:sldId xmlns:r="http://schemas.openxmlformats.org/officeDocument/2006/relationships" id="260" r:id="R173ed2fb4e3b41a1"/>
    <p:sldId xmlns:r="http://schemas.openxmlformats.org/officeDocument/2006/relationships" id="261" r:id="Rc822e03f9cca4469"/>
    <p:sldId xmlns:r="http://schemas.openxmlformats.org/officeDocument/2006/relationships" id="262" r:id="Rcaa00db43af94e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c25c4d748402d" /><Relationship Type="http://schemas.openxmlformats.org/officeDocument/2006/relationships/slide" Target="/ppt/slides/slide1.xml" Id="Re254af7f3a644438" /><Relationship Type="http://schemas.openxmlformats.org/officeDocument/2006/relationships/slide" Target="/ppt/slides/slide2.xml" Id="R2c0a017d387f48bb" /><Relationship Type="http://schemas.openxmlformats.org/officeDocument/2006/relationships/slide" Target="/ppt/slides/slide3.xml" Id="R71e4f30b89474dd8" /><Relationship Type="http://schemas.openxmlformats.org/officeDocument/2006/relationships/slide" Target="/ppt/slides/slide4.xml" Id="R976f793f50064c34" /><Relationship Type="http://schemas.openxmlformats.org/officeDocument/2006/relationships/slide" Target="/ppt/slides/slide5.xml" Id="R173ed2fb4e3b41a1" /><Relationship Type="http://schemas.openxmlformats.org/officeDocument/2006/relationships/slide" Target="/ppt/slides/slide6.xml" Id="Rc822e03f9cca4469" /><Relationship Type="http://schemas.openxmlformats.org/officeDocument/2006/relationships/slide" Target="/ppt/slides/slide7.xml" Id="Rcaa00db43af94e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cfdf1d1cf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97f301ed04945" /><Relationship Type="http://schemas.openxmlformats.org/officeDocument/2006/relationships/theme" Target="/ppt/slideMasters/theme/theme1.xml" Id="Rec68e377ebd244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d97f301ed049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858224d9340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2aca0061a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259396a6446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592672745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b8d03b92b42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f2875b294a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1a48c985840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LBN EIENDOM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18 733 172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LINN BRUDEVOLD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