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6fc7fee04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b82718a8c42fb"/>
  </p:sldMasterIdLst>
  <p:sldIdLst>
    <p:sldId xmlns:r="http://schemas.openxmlformats.org/officeDocument/2006/relationships" id="256" r:id="R530f2e67c90443e0"/>
    <p:sldId xmlns:r="http://schemas.openxmlformats.org/officeDocument/2006/relationships" id="257" r:id="R2c377a5c02764182"/>
    <p:sldId xmlns:r="http://schemas.openxmlformats.org/officeDocument/2006/relationships" id="258" r:id="R9416c0d90e624e3f"/>
    <p:sldId xmlns:r="http://schemas.openxmlformats.org/officeDocument/2006/relationships" id="259" r:id="Re32ee9046f32406b"/>
    <p:sldId xmlns:r="http://schemas.openxmlformats.org/officeDocument/2006/relationships" id="260" r:id="R6797c0b9cda34d6b"/>
    <p:sldId xmlns:r="http://schemas.openxmlformats.org/officeDocument/2006/relationships" id="261" r:id="Rbd65062f53d64b47"/>
    <p:sldId xmlns:r="http://schemas.openxmlformats.org/officeDocument/2006/relationships" id="262" r:id="Reee78507323c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b82718a8c42fb" /><Relationship Type="http://schemas.openxmlformats.org/officeDocument/2006/relationships/slide" Target="/ppt/slides/slide1.xml" Id="R530f2e67c90443e0" /><Relationship Type="http://schemas.openxmlformats.org/officeDocument/2006/relationships/slide" Target="/ppt/slides/slide2.xml" Id="R2c377a5c02764182" /><Relationship Type="http://schemas.openxmlformats.org/officeDocument/2006/relationships/slide" Target="/ppt/slides/slide3.xml" Id="R9416c0d90e624e3f" /><Relationship Type="http://schemas.openxmlformats.org/officeDocument/2006/relationships/slide" Target="/ppt/slides/slide4.xml" Id="Re32ee9046f32406b" /><Relationship Type="http://schemas.openxmlformats.org/officeDocument/2006/relationships/slide" Target="/ppt/slides/slide5.xml" Id="R6797c0b9cda34d6b" /><Relationship Type="http://schemas.openxmlformats.org/officeDocument/2006/relationships/slide" Target="/ppt/slides/slide6.xml" Id="Rbd65062f53d64b47" /><Relationship Type="http://schemas.openxmlformats.org/officeDocument/2006/relationships/slide" Target="/ppt/slides/slide7.xml" Id="Reee78507323c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379b77901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b5a81ded04094" /><Relationship Type="http://schemas.openxmlformats.org/officeDocument/2006/relationships/theme" Target="/ppt/slideMasters/theme/theme1.xml" Id="R783236a1e07740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b5a81ded0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f40c7efb64e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c3e7b173247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69bf21f64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ebb557713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bb10b549c4d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421350029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fb741684a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DANIEL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Lillevannsveien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