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e91eb2eba546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626b4e885f4e44"/>
  </p:sldMasterIdLst>
  <p:sldIdLst>
    <p:sldId xmlns:r="http://schemas.openxmlformats.org/officeDocument/2006/relationships" id="256" r:id="R91a8413a571a43f4"/>
    <p:sldId xmlns:r="http://schemas.openxmlformats.org/officeDocument/2006/relationships" id="257" r:id="Re97fa359283149eb"/>
    <p:sldId xmlns:r="http://schemas.openxmlformats.org/officeDocument/2006/relationships" id="258" r:id="R610732e1758e4ca9"/>
    <p:sldId xmlns:r="http://schemas.openxmlformats.org/officeDocument/2006/relationships" id="259" r:id="R3d075678f0504407"/>
    <p:sldId xmlns:r="http://schemas.openxmlformats.org/officeDocument/2006/relationships" id="260" r:id="R323790f72f204000"/>
    <p:sldId xmlns:r="http://schemas.openxmlformats.org/officeDocument/2006/relationships" id="261" r:id="R3a78c9b86e98417b"/>
    <p:sldId xmlns:r="http://schemas.openxmlformats.org/officeDocument/2006/relationships" id="262" r:id="R894284a8f9b143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626b4e885f4e44" /><Relationship Type="http://schemas.openxmlformats.org/officeDocument/2006/relationships/slide" Target="/ppt/slides/slide1.xml" Id="R91a8413a571a43f4" /><Relationship Type="http://schemas.openxmlformats.org/officeDocument/2006/relationships/slide" Target="/ppt/slides/slide2.xml" Id="Re97fa359283149eb" /><Relationship Type="http://schemas.openxmlformats.org/officeDocument/2006/relationships/slide" Target="/ppt/slides/slide3.xml" Id="R610732e1758e4ca9" /><Relationship Type="http://schemas.openxmlformats.org/officeDocument/2006/relationships/slide" Target="/ppt/slides/slide4.xml" Id="R3d075678f0504407" /><Relationship Type="http://schemas.openxmlformats.org/officeDocument/2006/relationships/slide" Target="/ppt/slides/slide5.xml" Id="R323790f72f204000" /><Relationship Type="http://schemas.openxmlformats.org/officeDocument/2006/relationships/slide" Target="/ppt/slides/slide6.xml" Id="R3a78c9b86e98417b" /><Relationship Type="http://schemas.openxmlformats.org/officeDocument/2006/relationships/slide" Target="/ppt/slides/slide7.xml" Id="R894284a8f9b143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810a41a17b45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00c0ee7974477" /><Relationship Type="http://schemas.openxmlformats.org/officeDocument/2006/relationships/theme" Target="/ppt/slideMasters/theme/theme1.xml" Id="R9b131004b3bc4d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200c0ee79744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ca48120274b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289283f044b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7b15af3c34e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1f3a60ae845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e988bbc0945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ea13dd71448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b435e83b241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LINDRE HOLDING AS ble etablert [år] og holder til i Eikangervåg.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JARGREN LINDA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MOLDSKRED REMI ANDRE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Mykingvegen 809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5913 Eikangervåg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923 008 721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