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a38310d1d94d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10cdda40d44d0e"/>
  </p:sldMasterIdLst>
  <p:sldIdLst>
    <p:sldId xmlns:r="http://schemas.openxmlformats.org/officeDocument/2006/relationships" id="256" r:id="R8fb7bb249ba64790"/>
    <p:sldId xmlns:r="http://schemas.openxmlformats.org/officeDocument/2006/relationships" id="257" r:id="R070ef5ebae4c45d2"/>
    <p:sldId xmlns:r="http://schemas.openxmlformats.org/officeDocument/2006/relationships" id="258" r:id="R7f2c2d9ffb364e29"/>
    <p:sldId xmlns:r="http://schemas.openxmlformats.org/officeDocument/2006/relationships" id="259" r:id="Rbef9a6f3e9c546b9"/>
    <p:sldId xmlns:r="http://schemas.openxmlformats.org/officeDocument/2006/relationships" id="260" r:id="R3ffd173edcbb4d88"/>
    <p:sldId xmlns:r="http://schemas.openxmlformats.org/officeDocument/2006/relationships" id="261" r:id="R610c0b5ee4a54536"/>
    <p:sldId xmlns:r="http://schemas.openxmlformats.org/officeDocument/2006/relationships" id="262" r:id="R421849d3d7264a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10cdda40d44d0e" /><Relationship Type="http://schemas.openxmlformats.org/officeDocument/2006/relationships/slide" Target="/ppt/slides/slide1.xml" Id="R8fb7bb249ba64790" /><Relationship Type="http://schemas.openxmlformats.org/officeDocument/2006/relationships/slide" Target="/ppt/slides/slide2.xml" Id="R070ef5ebae4c45d2" /><Relationship Type="http://schemas.openxmlformats.org/officeDocument/2006/relationships/slide" Target="/ppt/slides/slide3.xml" Id="R7f2c2d9ffb364e29" /><Relationship Type="http://schemas.openxmlformats.org/officeDocument/2006/relationships/slide" Target="/ppt/slides/slide4.xml" Id="Rbef9a6f3e9c546b9" /><Relationship Type="http://schemas.openxmlformats.org/officeDocument/2006/relationships/slide" Target="/ppt/slides/slide5.xml" Id="R3ffd173edcbb4d88" /><Relationship Type="http://schemas.openxmlformats.org/officeDocument/2006/relationships/slide" Target="/ppt/slides/slide6.xml" Id="R610c0b5ee4a54536" /><Relationship Type="http://schemas.openxmlformats.org/officeDocument/2006/relationships/slide" Target="/ppt/slides/slide7.xml" Id="R421849d3d7264a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d777f4989344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c29245e7d41bb" /><Relationship Type="http://schemas.openxmlformats.org/officeDocument/2006/relationships/theme" Target="/ppt/slideMasters/theme/theme1.xml" Id="R550d150bca584a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6c29245e7d41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44a66dd1741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cd76e9ca04d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ab847945445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9d416cb1e42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77aa61cb245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015a258a24c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23364a7604b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M.I.M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M.I.M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M.I.M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M.I.M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M.I.M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M.I.M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5 966 781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21 287 151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21 648 668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M.I.M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MOSSENG MARIA ISABELL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M.I.M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Lofoten Sjøprodukter AS, Mortsundveien 379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922 975 302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M.I.M AS</a:t>
            </a:r>
          </a:p>
        </p:txBody>
      </p:sp>
    </p:spTree>
  </p:cSld>
  <p:clrMapOvr>
    <a:masterClrMapping xmlns:a="http://schemas.openxmlformats.org/drawingml/2006/main"/>
  </p:clrMapOvr>
</p:sld>
</file>