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271d32f94148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8da8664a7b4ab0"/>
  </p:sldMasterIdLst>
  <p:sldIdLst>
    <p:sldId xmlns:r="http://schemas.openxmlformats.org/officeDocument/2006/relationships" id="256" r:id="R8768f4a4673a49e8"/>
    <p:sldId xmlns:r="http://schemas.openxmlformats.org/officeDocument/2006/relationships" id="257" r:id="Re2e58b065b1d4fb0"/>
    <p:sldId xmlns:r="http://schemas.openxmlformats.org/officeDocument/2006/relationships" id="258" r:id="R8b5402241ff84c31"/>
    <p:sldId xmlns:r="http://schemas.openxmlformats.org/officeDocument/2006/relationships" id="259" r:id="R3a5c6c3481c9444a"/>
    <p:sldId xmlns:r="http://schemas.openxmlformats.org/officeDocument/2006/relationships" id="260" r:id="R6c029fd4ea6647a0"/>
    <p:sldId xmlns:r="http://schemas.openxmlformats.org/officeDocument/2006/relationships" id="261" r:id="Rff39f793f18a41fb"/>
    <p:sldId xmlns:r="http://schemas.openxmlformats.org/officeDocument/2006/relationships" id="262" r:id="R240cd382b26d45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da8664a7b4ab0" /><Relationship Type="http://schemas.openxmlformats.org/officeDocument/2006/relationships/slide" Target="/ppt/slides/slide1.xml" Id="R8768f4a4673a49e8" /><Relationship Type="http://schemas.openxmlformats.org/officeDocument/2006/relationships/slide" Target="/ppt/slides/slide2.xml" Id="Re2e58b065b1d4fb0" /><Relationship Type="http://schemas.openxmlformats.org/officeDocument/2006/relationships/slide" Target="/ppt/slides/slide3.xml" Id="R8b5402241ff84c31" /><Relationship Type="http://schemas.openxmlformats.org/officeDocument/2006/relationships/slide" Target="/ppt/slides/slide4.xml" Id="R3a5c6c3481c9444a" /><Relationship Type="http://schemas.openxmlformats.org/officeDocument/2006/relationships/slide" Target="/ppt/slides/slide5.xml" Id="R6c029fd4ea6647a0" /><Relationship Type="http://schemas.openxmlformats.org/officeDocument/2006/relationships/slide" Target="/ppt/slides/slide6.xml" Id="Rff39f793f18a41fb" /><Relationship Type="http://schemas.openxmlformats.org/officeDocument/2006/relationships/slide" Target="/ppt/slides/slide7.xml" Id="R240cd382b26d45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5c3281ee145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579723b0d46d1" /><Relationship Type="http://schemas.openxmlformats.org/officeDocument/2006/relationships/theme" Target="/ppt/slideMasters/theme/theme1.xml" Id="R99f23d6599194e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c579723b0d46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3bbdd943d4c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6b4aa3c0e47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b60061a254b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67cf3b1974f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94a1a312a46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5b3bfac2244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2c09e4fa442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KETOI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KETOI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KETOI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KETOI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KETOI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KETOI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149 671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3 936 378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KETOI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KAALD JØRGENSEN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KETOI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v/Kenneth Kaald Jørgensen, Grillstadfjæra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922 972 702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KETOI AS</a:t>
            </a:r>
          </a:p>
        </p:txBody>
      </p:sp>
    </p:spTree>
  </p:cSld>
  <p:clrMapOvr>
    <a:masterClrMapping xmlns:a="http://schemas.openxmlformats.org/drawingml/2006/main"/>
  </p:clrMapOvr>
</p:sld>
</file>