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62a6dc4ee1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1d73f81a5b48a5"/>
  </p:sldMasterIdLst>
  <p:sldIdLst>
    <p:sldId xmlns:r="http://schemas.openxmlformats.org/officeDocument/2006/relationships" id="256" r:id="R3e4f1aeef6154fb7"/>
    <p:sldId xmlns:r="http://schemas.openxmlformats.org/officeDocument/2006/relationships" id="257" r:id="Rf34a71ed2a184356"/>
    <p:sldId xmlns:r="http://schemas.openxmlformats.org/officeDocument/2006/relationships" id="258" r:id="R81fcbe205abf434c"/>
    <p:sldId xmlns:r="http://schemas.openxmlformats.org/officeDocument/2006/relationships" id="259" r:id="Ra2c189ed3fa84bae"/>
    <p:sldId xmlns:r="http://schemas.openxmlformats.org/officeDocument/2006/relationships" id="260" r:id="R9e33edbae55c498a"/>
    <p:sldId xmlns:r="http://schemas.openxmlformats.org/officeDocument/2006/relationships" id="261" r:id="R84e5f65d3a22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d73f81a5b48a5" /><Relationship Type="http://schemas.openxmlformats.org/officeDocument/2006/relationships/slide" Target="/ppt/slides/slide1.xml" Id="R3e4f1aeef6154fb7" /><Relationship Type="http://schemas.openxmlformats.org/officeDocument/2006/relationships/slide" Target="/ppt/slides/slide2.xml" Id="Rf34a71ed2a184356" /><Relationship Type="http://schemas.openxmlformats.org/officeDocument/2006/relationships/slide" Target="/ppt/slides/slide3.xml" Id="R81fcbe205abf434c" /><Relationship Type="http://schemas.openxmlformats.org/officeDocument/2006/relationships/slide" Target="/ppt/slides/slide4.xml" Id="Ra2c189ed3fa84bae" /><Relationship Type="http://schemas.openxmlformats.org/officeDocument/2006/relationships/slide" Target="/ppt/slides/slide5.xml" Id="R9e33edbae55c498a" /><Relationship Type="http://schemas.openxmlformats.org/officeDocument/2006/relationships/slide" Target="/ppt/slides/slide6.xml" Id="R84e5f65d3a22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ed0094e454c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c53e982574fa2" /><Relationship Type="http://schemas.openxmlformats.org/officeDocument/2006/relationships/theme" Target="/ppt/slideMasters/theme/theme1.xml" Id="Rf5a951ce855e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6c53e982574f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15516a345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75b323d92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71da440f747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cd290c05c44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42c50024e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ad415dce8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