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0c82962a6846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5c1ec6408743dd"/>
  </p:sldMasterIdLst>
  <p:sldIdLst>
    <p:sldId xmlns:r="http://schemas.openxmlformats.org/officeDocument/2006/relationships" id="256" r:id="R2b62f885c5f14c43"/>
    <p:sldId xmlns:r="http://schemas.openxmlformats.org/officeDocument/2006/relationships" id="257" r:id="Ra076f50345e943fe"/>
    <p:sldId xmlns:r="http://schemas.openxmlformats.org/officeDocument/2006/relationships" id="258" r:id="R3cb6f5507f7440c9"/>
    <p:sldId xmlns:r="http://schemas.openxmlformats.org/officeDocument/2006/relationships" id="259" r:id="R5882b7ae7af24ba0"/>
    <p:sldId xmlns:r="http://schemas.openxmlformats.org/officeDocument/2006/relationships" id="260" r:id="R64571e9d45174190"/>
    <p:sldId xmlns:r="http://schemas.openxmlformats.org/officeDocument/2006/relationships" id="261" r:id="R270e3f04c5c5465e"/>
    <p:sldId xmlns:r="http://schemas.openxmlformats.org/officeDocument/2006/relationships" id="262" r:id="R508c375d1a8348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5c1ec6408743dd" /><Relationship Type="http://schemas.openxmlformats.org/officeDocument/2006/relationships/slide" Target="/ppt/slides/slide1.xml" Id="R2b62f885c5f14c43" /><Relationship Type="http://schemas.openxmlformats.org/officeDocument/2006/relationships/slide" Target="/ppt/slides/slide2.xml" Id="Ra076f50345e943fe" /><Relationship Type="http://schemas.openxmlformats.org/officeDocument/2006/relationships/slide" Target="/ppt/slides/slide3.xml" Id="R3cb6f5507f7440c9" /><Relationship Type="http://schemas.openxmlformats.org/officeDocument/2006/relationships/slide" Target="/ppt/slides/slide4.xml" Id="R5882b7ae7af24ba0" /><Relationship Type="http://schemas.openxmlformats.org/officeDocument/2006/relationships/slide" Target="/ppt/slides/slide5.xml" Id="R64571e9d45174190" /><Relationship Type="http://schemas.openxmlformats.org/officeDocument/2006/relationships/slide" Target="/ppt/slides/slide6.xml" Id="R270e3f04c5c5465e" /><Relationship Type="http://schemas.openxmlformats.org/officeDocument/2006/relationships/slide" Target="/ppt/slides/slide7.xml" Id="R508c375d1a8348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618661c4d144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72a94cdea419c" /><Relationship Type="http://schemas.openxmlformats.org/officeDocument/2006/relationships/theme" Target="/ppt/slideMasters/theme/theme1.xml" Id="Rde4d9bcd91134e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272a94cdea41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eb298a66c41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0f95a6f2244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06e828fe246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4398d41724c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083ba5fa041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240056d3d42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d00831a6545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HØITOMT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HOLDING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6 424 899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6 447 281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Mellegårdsveien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922 767 521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