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5115ca878d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dc5210a9904a3c"/>
  </p:sldMasterIdLst>
  <p:sldIdLst>
    <p:sldId xmlns:r="http://schemas.openxmlformats.org/officeDocument/2006/relationships" id="256" r:id="R1b578864e35549bd"/>
    <p:sldId xmlns:r="http://schemas.openxmlformats.org/officeDocument/2006/relationships" id="257" r:id="R1cdadf7a44d84d39"/>
    <p:sldId xmlns:r="http://schemas.openxmlformats.org/officeDocument/2006/relationships" id="258" r:id="R0bb7454ce7b941a4"/>
    <p:sldId xmlns:r="http://schemas.openxmlformats.org/officeDocument/2006/relationships" id="259" r:id="R58aed61ee846410e"/>
    <p:sldId xmlns:r="http://schemas.openxmlformats.org/officeDocument/2006/relationships" id="260" r:id="R0e4b69eb626b43f3"/>
    <p:sldId xmlns:r="http://schemas.openxmlformats.org/officeDocument/2006/relationships" id="261" r:id="R7d347ca197a44db8"/>
    <p:sldId xmlns:r="http://schemas.openxmlformats.org/officeDocument/2006/relationships" id="262" r:id="Rffe1cb664d494a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c5210a9904a3c" /><Relationship Type="http://schemas.openxmlformats.org/officeDocument/2006/relationships/slide" Target="/ppt/slides/slide1.xml" Id="R1b578864e35549bd" /><Relationship Type="http://schemas.openxmlformats.org/officeDocument/2006/relationships/slide" Target="/ppt/slides/slide2.xml" Id="R1cdadf7a44d84d39" /><Relationship Type="http://schemas.openxmlformats.org/officeDocument/2006/relationships/slide" Target="/ppt/slides/slide3.xml" Id="R0bb7454ce7b941a4" /><Relationship Type="http://schemas.openxmlformats.org/officeDocument/2006/relationships/slide" Target="/ppt/slides/slide4.xml" Id="R58aed61ee846410e" /><Relationship Type="http://schemas.openxmlformats.org/officeDocument/2006/relationships/slide" Target="/ppt/slides/slide5.xml" Id="R0e4b69eb626b43f3" /><Relationship Type="http://schemas.openxmlformats.org/officeDocument/2006/relationships/slide" Target="/ppt/slides/slide6.xml" Id="R7d347ca197a44db8" /><Relationship Type="http://schemas.openxmlformats.org/officeDocument/2006/relationships/slide" Target="/ppt/slides/slide7.xml" Id="Rffe1cb664d494a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d1f8df41342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bc915f6ce4978" /><Relationship Type="http://schemas.openxmlformats.org/officeDocument/2006/relationships/theme" Target="/ppt/slideMasters/theme/theme1.xml" Id="R436c7b206f9b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7bc915f6ce49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5afcaef87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c38118bc147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85abc4a0d42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85b6cb132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8241eb6fd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92861034540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dd738e888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BLEFJELL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BLEFJELL ENTREPRENØR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6 943 138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2 312 256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5 542 148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6 833 540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ANDERS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ANUND DRAMDAL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Vestsida 808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922 597 960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BLEFJELL ENTREPRENØR AS</a:t>
            </a:r>
          </a:p>
        </p:txBody>
      </p:sp>
    </p:spTree>
  </p:cSld>
  <p:clrMapOvr>
    <a:masterClrMapping xmlns:a="http://schemas.openxmlformats.org/drawingml/2006/main"/>
  </p:clrMapOvr>
</p:sld>
</file>