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e8e4d7eb041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22e30447c4bd6"/>
  </p:sldMasterIdLst>
  <p:sldIdLst>
    <p:sldId xmlns:r="http://schemas.openxmlformats.org/officeDocument/2006/relationships" id="256" r:id="Rb8ed3f8f17134094"/>
    <p:sldId xmlns:r="http://schemas.openxmlformats.org/officeDocument/2006/relationships" id="257" r:id="R9e8be1eb0be54841"/>
    <p:sldId xmlns:r="http://schemas.openxmlformats.org/officeDocument/2006/relationships" id="258" r:id="R1852d75418af445e"/>
    <p:sldId xmlns:r="http://schemas.openxmlformats.org/officeDocument/2006/relationships" id="259" r:id="Raba0b35d45c74386"/>
    <p:sldId xmlns:r="http://schemas.openxmlformats.org/officeDocument/2006/relationships" id="260" r:id="R009cc3c0e3cb4991"/>
    <p:sldId xmlns:r="http://schemas.openxmlformats.org/officeDocument/2006/relationships" id="261" r:id="R1856a6282041443f"/>
    <p:sldId xmlns:r="http://schemas.openxmlformats.org/officeDocument/2006/relationships" id="262" r:id="R34a077c0edd840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22e30447c4bd6" /><Relationship Type="http://schemas.openxmlformats.org/officeDocument/2006/relationships/slide" Target="/ppt/slides/slide1.xml" Id="Rb8ed3f8f17134094" /><Relationship Type="http://schemas.openxmlformats.org/officeDocument/2006/relationships/slide" Target="/ppt/slides/slide2.xml" Id="R9e8be1eb0be54841" /><Relationship Type="http://schemas.openxmlformats.org/officeDocument/2006/relationships/slide" Target="/ppt/slides/slide3.xml" Id="R1852d75418af445e" /><Relationship Type="http://schemas.openxmlformats.org/officeDocument/2006/relationships/slide" Target="/ppt/slides/slide4.xml" Id="Raba0b35d45c74386" /><Relationship Type="http://schemas.openxmlformats.org/officeDocument/2006/relationships/slide" Target="/ppt/slides/slide5.xml" Id="R009cc3c0e3cb4991" /><Relationship Type="http://schemas.openxmlformats.org/officeDocument/2006/relationships/slide" Target="/ppt/slides/slide6.xml" Id="R1856a6282041443f" /><Relationship Type="http://schemas.openxmlformats.org/officeDocument/2006/relationships/slide" Target="/ppt/slides/slide7.xml" Id="R34a077c0edd840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0432f045f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7ef8f3704e90" /><Relationship Type="http://schemas.openxmlformats.org/officeDocument/2006/relationships/theme" Target="/ppt/slideMasters/theme/theme1.xml" Id="Rbbd94d04c43e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37ef8f370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c1a500b44e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d1030fc5648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268ec3503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d17020d0a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5c4acfbce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3703589aa43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310042eb9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