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c013216ffa47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a9c4f4a7684329"/>
  </p:sldMasterIdLst>
  <p:sldIdLst>
    <p:sldId xmlns:r="http://schemas.openxmlformats.org/officeDocument/2006/relationships" id="256" r:id="Rc5a870948cb04ec5"/>
    <p:sldId xmlns:r="http://schemas.openxmlformats.org/officeDocument/2006/relationships" id="257" r:id="Rdf499d0a97814c32"/>
    <p:sldId xmlns:r="http://schemas.openxmlformats.org/officeDocument/2006/relationships" id="258" r:id="R468218ce6d704d29"/>
    <p:sldId xmlns:r="http://schemas.openxmlformats.org/officeDocument/2006/relationships" id="259" r:id="Rc0d31ea88c814720"/>
    <p:sldId xmlns:r="http://schemas.openxmlformats.org/officeDocument/2006/relationships" id="260" r:id="Raca9d36fa298432d"/>
    <p:sldId xmlns:r="http://schemas.openxmlformats.org/officeDocument/2006/relationships" id="261" r:id="R6120c8d1de12442c"/>
    <p:sldId xmlns:r="http://schemas.openxmlformats.org/officeDocument/2006/relationships" id="262" r:id="R4db64fd4fe8d4f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9c4f4a7684329" /><Relationship Type="http://schemas.openxmlformats.org/officeDocument/2006/relationships/slide" Target="/ppt/slides/slide1.xml" Id="Rc5a870948cb04ec5" /><Relationship Type="http://schemas.openxmlformats.org/officeDocument/2006/relationships/slide" Target="/ppt/slides/slide2.xml" Id="Rdf499d0a97814c32" /><Relationship Type="http://schemas.openxmlformats.org/officeDocument/2006/relationships/slide" Target="/ppt/slides/slide3.xml" Id="R468218ce6d704d29" /><Relationship Type="http://schemas.openxmlformats.org/officeDocument/2006/relationships/slide" Target="/ppt/slides/slide4.xml" Id="Rc0d31ea88c814720" /><Relationship Type="http://schemas.openxmlformats.org/officeDocument/2006/relationships/slide" Target="/ppt/slides/slide5.xml" Id="Raca9d36fa298432d" /><Relationship Type="http://schemas.openxmlformats.org/officeDocument/2006/relationships/slide" Target="/ppt/slides/slide6.xml" Id="R6120c8d1de12442c" /><Relationship Type="http://schemas.openxmlformats.org/officeDocument/2006/relationships/slide" Target="/ppt/slides/slide7.xml" Id="R4db64fd4fe8d4f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1fab9b27448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ec6224a1d43e0" /><Relationship Type="http://schemas.openxmlformats.org/officeDocument/2006/relationships/theme" Target="/ppt/slideMasters/theme/theme1.xml" Id="Ra3503886ce93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4ec6224a1d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a0cb59bb843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74b2d8b924c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5ede7da00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ae2350a0e4f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21c2f18c043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bdc2ce6d940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21e78b6c6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