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75628ef99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e3b6d558548ae"/>
  </p:sldMasterIdLst>
  <p:sldIdLst>
    <p:sldId xmlns:r="http://schemas.openxmlformats.org/officeDocument/2006/relationships" id="256" r:id="Rbeaec11b23874687"/>
    <p:sldId xmlns:r="http://schemas.openxmlformats.org/officeDocument/2006/relationships" id="257" r:id="R5d269cbfe0d64a50"/>
    <p:sldId xmlns:r="http://schemas.openxmlformats.org/officeDocument/2006/relationships" id="258" r:id="Rd3be00d5314f4fee"/>
    <p:sldId xmlns:r="http://schemas.openxmlformats.org/officeDocument/2006/relationships" id="259" r:id="R4953d0513f124034"/>
    <p:sldId xmlns:r="http://schemas.openxmlformats.org/officeDocument/2006/relationships" id="260" r:id="Rc77ab96e316d4cfa"/>
    <p:sldId xmlns:r="http://schemas.openxmlformats.org/officeDocument/2006/relationships" id="261" r:id="R349bf44e011748ae"/>
    <p:sldId xmlns:r="http://schemas.openxmlformats.org/officeDocument/2006/relationships" id="262" r:id="R1aa9041e30124c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e3b6d558548ae" /><Relationship Type="http://schemas.openxmlformats.org/officeDocument/2006/relationships/slide" Target="/ppt/slides/slide1.xml" Id="Rbeaec11b23874687" /><Relationship Type="http://schemas.openxmlformats.org/officeDocument/2006/relationships/slide" Target="/ppt/slides/slide2.xml" Id="R5d269cbfe0d64a50" /><Relationship Type="http://schemas.openxmlformats.org/officeDocument/2006/relationships/slide" Target="/ppt/slides/slide3.xml" Id="Rd3be00d5314f4fee" /><Relationship Type="http://schemas.openxmlformats.org/officeDocument/2006/relationships/slide" Target="/ppt/slides/slide4.xml" Id="R4953d0513f124034" /><Relationship Type="http://schemas.openxmlformats.org/officeDocument/2006/relationships/slide" Target="/ppt/slides/slide5.xml" Id="Rc77ab96e316d4cfa" /><Relationship Type="http://schemas.openxmlformats.org/officeDocument/2006/relationships/slide" Target="/ppt/slides/slide6.xml" Id="R349bf44e011748ae" /><Relationship Type="http://schemas.openxmlformats.org/officeDocument/2006/relationships/slide" Target="/ppt/slides/slide7.xml" Id="R1aa9041e30124c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06361279c4b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b630fd50c425d" /><Relationship Type="http://schemas.openxmlformats.org/officeDocument/2006/relationships/theme" Target="/ppt/slideMasters/theme/theme1.xml" Id="Rf833bc4b10ce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b630fd50c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ffd3369d6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926a84b8149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812313ac41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889136797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7c83aea684b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8bfc59637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d00287bdb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MONTGOMERY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MONTGOMERY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ALEXANDER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