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1c9c14fac4c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9797c4f161465b"/>
  </p:sldMasterIdLst>
  <p:sldIdLst>
    <p:sldId xmlns:r="http://schemas.openxmlformats.org/officeDocument/2006/relationships" id="256" r:id="R50aac16bfdac4904"/>
    <p:sldId xmlns:r="http://schemas.openxmlformats.org/officeDocument/2006/relationships" id="257" r:id="R78f06b1e000943c4"/>
    <p:sldId xmlns:r="http://schemas.openxmlformats.org/officeDocument/2006/relationships" id="258" r:id="R0eecd53614e24da7"/>
    <p:sldId xmlns:r="http://schemas.openxmlformats.org/officeDocument/2006/relationships" id="259" r:id="R4a3f9dcaab66425a"/>
    <p:sldId xmlns:r="http://schemas.openxmlformats.org/officeDocument/2006/relationships" id="260" r:id="Re4b9dd01d4b545fc"/>
    <p:sldId xmlns:r="http://schemas.openxmlformats.org/officeDocument/2006/relationships" id="261" r:id="R8e1032e7501a4ed3"/>
    <p:sldId xmlns:r="http://schemas.openxmlformats.org/officeDocument/2006/relationships" id="262" r:id="R1b599a2c8ba74a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797c4f161465b" /><Relationship Type="http://schemas.openxmlformats.org/officeDocument/2006/relationships/slide" Target="/ppt/slides/slide1.xml" Id="R50aac16bfdac4904" /><Relationship Type="http://schemas.openxmlformats.org/officeDocument/2006/relationships/slide" Target="/ppt/slides/slide2.xml" Id="R78f06b1e000943c4" /><Relationship Type="http://schemas.openxmlformats.org/officeDocument/2006/relationships/slide" Target="/ppt/slides/slide3.xml" Id="R0eecd53614e24da7" /><Relationship Type="http://schemas.openxmlformats.org/officeDocument/2006/relationships/slide" Target="/ppt/slides/slide4.xml" Id="R4a3f9dcaab66425a" /><Relationship Type="http://schemas.openxmlformats.org/officeDocument/2006/relationships/slide" Target="/ppt/slides/slide5.xml" Id="Re4b9dd01d4b545fc" /><Relationship Type="http://schemas.openxmlformats.org/officeDocument/2006/relationships/slide" Target="/ppt/slides/slide6.xml" Id="R8e1032e7501a4ed3" /><Relationship Type="http://schemas.openxmlformats.org/officeDocument/2006/relationships/slide" Target="/ppt/slides/slide7.xml" Id="R1b599a2c8ba74a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1552747c24a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cdfcef89541a1" /><Relationship Type="http://schemas.openxmlformats.org/officeDocument/2006/relationships/theme" Target="/ppt/slideMasters/theme/theme1.xml" Id="R0101f176f7ae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5cdfcef89541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2c0f18c5548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f6a66282148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53b63adbc4f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ad3a129a2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c5cd97dd44d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3ee1dca8c4b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5ec5a48534e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STEINBEKK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785 501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1 457 556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LAURITZEN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DAGMAR LAURITZEN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NERENG LAURITZEN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NERENG LAURITZEN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922 425 477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STEINBEKK INVEST AS</a:t>
            </a:r>
          </a:p>
        </p:txBody>
      </p:sp>
    </p:spTree>
  </p:cSld>
  <p:clrMapOvr>
    <a:masterClrMapping xmlns:a="http://schemas.openxmlformats.org/drawingml/2006/main"/>
  </p:clrMapOvr>
</p:sld>
</file>