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9e8d72c8634a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c3ecca574b420b"/>
  </p:sldMasterIdLst>
  <p:sldIdLst>
    <p:sldId xmlns:r="http://schemas.openxmlformats.org/officeDocument/2006/relationships" id="256" r:id="R13a85837be834138"/>
    <p:sldId xmlns:r="http://schemas.openxmlformats.org/officeDocument/2006/relationships" id="257" r:id="Rcbde337de13643f4"/>
    <p:sldId xmlns:r="http://schemas.openxmlformats.org/officeDocument/2006/relationships" id="258" r:id="R413938749feb4517"/>
    <p:sldId xmlns:r="http://schemas.openxmlformats.org/officeDocument/2006/relationships" id="259" r:id="Ra64e9a726b7b4195"/>
    <p:sldId xmlns:r="http://schemas.openxmlformats.org/officeDocument/2006/relationships" id="260" r:id="R6a37becfe4d1440a"/>
    <p:sldId xmlns:r="http://schemas.openxmlformats.org/officeDocument/2006/relationships" id="261" r:id="Ra4508346982c49aa"/>
    <p:sldId xmlns:r="http://schemas.openxmlformats.org/officeDocument/2006/relationships" id="262" r:id="Rc13b46201f9344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c3ecca574b420b" /><Relationship Type="http://schemas.openxmlformats.org/officeDocument/2006/relationships/slide" Target="/ppt/slides/slide1.xml" Id="R13a85837be834138" /><Relationship Type="http://schemas.openxmlformats.org/officeDocument/2006/relationships/slide" Target="/ppt/slides/slide2.xml" Id="Rcbde337de13643f4" /><Relationship Type="http://schemas.openxmlformats.org/officeDocument/2006/relationships/slide" Target="/ppt/slides/slide3.xml" Id="R413938749feb4517" /><Relationship Type="http://schemas.openxmlformats.org/officeDocument/2006/relationships/slide" Target="/ppt/slides/slide4.xml" Id="Ra64e9a726b7b4195" /><Relationship Type="http://schemas.openxmlformats.org/officeDocument/2006/relationships/slide" Target="/ppt/slides/slide5.xml" Id="R6a37becfe4d1440a" /><Relationship Type="http://schemas.openxmlformats.org/officeDocument/2006/relationships/slide" Target="/ppt/slides/slide6.xml" Id="Ra4508346982c49aa" /><Relationship Type="http://schemas.openxmlformats.org/officeDocument/2006/relationships/slide" Target="/ppt/slides/slide7.xml" Id="Rc13b46201f9344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982f63af4647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b1a8b20304783" /><Relationship Type="http://schemas.openxmlformats.org/officeDocument/2006/relationships/theme" Target="/ppt/slideMasters/theme/theme1.xml" Id="R07470b55c1524d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0b1a8b203047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edcc7aad74d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a18dcebd34c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0bee948994d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e3457394c42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c4efea36240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6fc156fdd4f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a730be11244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MJØSA VARME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MJØSA VARME &amp; SANITÆR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3 121 713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480 646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2 043 783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LØBERG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Stertivegen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